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9"/>
  </p:notesMasterIdLst>
  <p:sldIdLst>
    <p:sldId id="257" r:id="rId2"/>
    <p:sldId id="256" r:id="rId3"/>
    <p:sldId id="258" r:id="rId4"/>
    <p:sldId id="269" r:id="rId5"/>
    <p:sldId id="259" r:id="rId6"/>
    <p:sldId id="277" r:id="rId7"/>
    <p:sldId id="260" r:id="rId8"/>
    <p:sldId id="276" r:id="rId9"/>
    <p:sldId id="261" r:id="rId10"/>
    <p:sldId id="275" r:id="rId11"/>
    <p:sldId id="262" r:id="rId12"/>
    <p:sldId id="274" r:id="rId13"/>
    <p:sldId id="279" r:id="rId14"/>
    <p:sldId id="280" r:id="rId15"/>
    <p:sldId id="281" r:id="rId16"/>
    <p:sldId id="282" r:id="rId17"/>
    <p:sldId id="283" r:id="rId18"/>
    <p:sldId id="284" r:id="rId19"/>
    <p:sldId id="285" r:id="rId20"/>
    <p:sldId id="286" r:id="rId21"/>
    <p:sldId id="287" r:id="rId22"/>
    <p:sldId id="288" r:id="rId23"/>
    <p:sldId id="289" r:id="rId24"/>
    <p:sldId id="290" r:id="rId25"/>
    <p:sldId id="291" r:id="rId26"/>
    <p:sldId id="292" r:id="rId27"/>
    <p:sldId id="293" r:id="rId28"/>
    <p:sldId id="294" r:id="rId29"/>
    <p:sldId id="295" r:id="rId30"/>
    <p:sldId id="296" r:id="rId31"/>
    <p:sldId id="297" r:id="rId32"/>
    <p:sldId id="298" r:id="rId33"/>
    <p:sldId id="299" r:id="rId34"/>
    <p:sldId id="263" r:id="rId35"/>
    <p:sldId id="273" r:id="rId36"/>
    <p:sldId id="264" r:id="rId37"/>
    <p:sldId id="278" r:id="rId38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fH0J2fH2gZJMj6wqIo7cOA==" hashData="jA2HNWKAvVWFc+on962GkQicMrdQKGrXAWb4pobL2ZH0mIXz8G1qUE1/cEwQHKsNEUol7aNf5KFBvIPSerFr+Q=="/>
  <p:extLst>
    <p:ext uri="{EFAFB233-063F-42B5-8137-9DF3F51BA10A}">
      <p15:sldGuideLst xmlns:p15="http://schemas.microsoft.com/office/powerpoint/2012/main">
        <p15:guide id="1" orient="horz" pos="2296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015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174" y="84"/>
      </p:cViewPr>
      <p:guideLst>
        <p:guide orient="horz" pos="2296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notesMaster" Target="notesMasters/notesMaster1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ableStyles" Target="tableStyle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75E6611-44BA-4595-8C94-B7BCAF5305EC}" type="datetimeFigureOut">
              <a:rPr lang="fr-FR" smtClean="0"/>
              <a:t>08/12/2019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16C3C5B-1113-4142-8409-FD9D1CE7C5A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2128222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6C3C5B-1113-4142-8409-FD9D1CE7C5A2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5084646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6C3C5B-1113-4142-8409-FD9D1CE7C5A2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6987303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6C3C5B-1113-4142-8409-FD9D1CE7C5A2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2108924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6C3C5B-1113-4142-8409-FD9D1CE7C5A2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3999438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6C3C5B-1113-4142-8409-FD9D1CE7C5A2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2621312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6C3C5B-1113-4142-8409-FD9D1CE7C5A2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9785828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6C3C5B-1113-4142-8409-FD9D1CE7C5A2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6436949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6C3C5B-1113-4142-8409-FD9D1CE7C5A2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7368939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6C3C5B-1113-4142-8409-FD9D1CE7C5A2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3459636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6C3C5B-1113-4142-8409-FD9D1CE7C5A2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3244437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6C3C5B-1113-4142-8409-FD9D1CE7C5A2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2448100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6C3C5B-1113-4142-8409-FD9D1CE7C5A2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0024088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6C3C5B-1113-4142-8409-FD9D1CE7C5A2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290957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6C3C5B-1113-4142-8409-FD9D1CE7C5A2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6278544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6C3C5B-1113-4142-8409-FD9D1CE7C5A2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8055756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6C3C5B-1113-4142-8409-FD9D1CE7C5A2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57181062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6C3C5B-1113-4142-8409-FD9D1CE7C5A2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84139928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6C3C5B-1113-4142-8409-FD9D1CE7C5A2}" type="slidenum">
              <a:rPr lang="fr-FR" smtClean="0"/>
              <a:t>18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95241364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6C3C5B-1113-4142-8409-FD9D1CE7C5A2}" type="slidenum">
              <a:rPr lang="fr-FR" smtClean="0"/>
              <a:t>19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608984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6C3C5B-1113-4142-8409-FD9D1CE7C5A2}" type="slidenum">
              <a:rPr lang="fr-FR" smtClean="0"/>
              <a:t>20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17289332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6C3C5B-1113-4142-8409-FD9D1CE7C5A2}" type="slidenum">
              <a:rPr lang="fr-FR" smtClean="0"/>
              <a:t>21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87399624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6C3C5B-1113-4142-8409-FD9D1CE7C5A2}" type="slidenum">
              <a:rPr lang="fr-FR" smtClean="0"/>
              <a:t>22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04613130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6C3C5B-1113-4142-8409-FD9D1CE7C5A2}" type="slidenum">
              <a:rPr lang="fr-FR" smtClean="0"/>
              <a:t>23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48992630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6C3C5B-1113-4142-8409-FD9D1CE7C5A2}" type="slidenum">
              <a:rPr lang="fr-FR" smtClean="0"/>
              <a:t>24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66600559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6C3C5B-1113-4142-8409-FD9D1CE7C5A2}" type="slidenum">
              <a:rPr lang="fr-FR" smtClean="0"/>
              <a:t>25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20771253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6C3C5B-1113-4142-8409-FD9D1CE7C5A2}" type="slidenum">
              <a:rPr lang="fr-FR" smtClean="0"/>
              <a:t>26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1514077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6C3C5B-1113-4142-8409-FD9D1CE7C5A2}" type="slidenum">
              <a:rPr lang="fr-FR" smtClean="0"/>
              <a:t>27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77561087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6C3C5B-1113-4142-8409-FD9D1CE7C5A2}" type="slidenum">
              <a:rPr lang="fr-FR" smtClean="0"/>
              <a:t>28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96890524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6C3C5B-1113-4142-8409-FD9D1CE7C5A2}" type="slidenum">
              <a:rPr lang="fr-FR" smtClean="0"/>
              <a:t>29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94848499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6C3C5B-1113-4142-8409-FD9D1CE7C5A2}" type="slidenum">
              <a:rPr lang="fr-FR" smtClean="0"/>
              <a:t>30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46379214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6C3C5B-1113-4142-8409-FD9D1CE7C5A2}" type="slidenum">
              <a:rPr lang="fr-FR" smtClean="0"/>
              <a:t>31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04398409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6C3C5B-1113-4142-8409-FD9D1CE7C5A2}" type="slidenum">
              <a:rPr lang="fr-FR" smtClean="0"/>
              <a:t>32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7866917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6C3C5B-1113-4142-8409-FD9D1CE7C5A2}" type="slidenum">
              <a:rPr lang="fr-FR" smtClean="0"/>
              <a:t>33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45624391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6C3C5B-1113-4142-8409-FD9D1CE7C5A2}" type="slidenum">
              <a:rPr lang="fr-FR" smtClean="0"/>
              <a:t>34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77969884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6C3C5B-1113-4142-8409-FD9D1CE7C5A2}" type="slidenum">
              <a:rPr lang="fr-FR" smtClean="0"/>
              <a:t>35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57502562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6C3C5B-1113-4142-8409-FD9D1CE7C5A2}" type="slidenum">
              <a:rPr lang="fr-FR" smtClean="0"/>
              <a:t>36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15480569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6C3C5B-1113-4142-8409-FD9D1CE7C5A2}" type="slidenum">
              <a:rPr lang="fr-FR" smtClean="0"/>
              <a:t>37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7916674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06D996-25DE-4266-A83C-9511F4951818}" type="datetime1">
              <a:rPr lang="fr-FR" smtClean="0"/>
              <a:t>08/12/2019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pour vous avec ma douce et fidèle amie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A45440-D277-4780-8516-1012206ED86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314401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warp/>
      </p:transition>
    </mc:Choice>
    <mc:Fallback>
      <p:transition spd="slow" advTm="13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6B2784-1D55-49CD-99C9-48D7F0B9EC74}" type="datetime1">
              <a:rPr lang="fr-FR" smtClean="0"/>
              <a:t>08/12/2019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pour vous avec ma douce et fidèle amie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A45440-D277-4780-8516-1012206ED86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24779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warp/>
      </p:transition>
    </mc:Choice>
    <mc:Fallback>
      <p:transition spd="slow" advTm="13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4B89FF-7296-4751-9B47-15DDE7B92F40}" type="datetime1">
              <a:rPr lang="fr-FR" smtClean="0"/>
              <a:t>08/12/2019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pour vous avec ma douce et fidèle amie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A45440-D277-4780-8516-1012206ED86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72444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warp/>
      </p:transition>
    </mc:Choice>
    <mc:Fallback>
      <p:transition spd="slow" advTm="13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644594-1493-4D8B-8FEC-D6DED0D03449}" type="datetime1">
              <a:rPr lang="fr-FR" smtClean="0"/>
              <a:t>08/12/2019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pour vous avec ma douce et fidèle amie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A45440-D277-4780-8516-1012206ED86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521387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warp/>
      </p:transition>
    </mc:Choice>
    <mc:Fallback>
      <p:transition spd="slow" advTm="13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53F0F3-40D2-4910-A56B-19DD5B53658F}" type="datetime1">
              <a:rPr lang="fr-FR" smtClean="0"/>
              <a:t>08/12/2019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pour vous avec ma douce et fidèle amie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A45440-D277-4780-8516-1012206ED86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029289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warp/>
      </p:transition>
    </mc:Choice>
    <mc:Fallback>
      <p:transition spd="slow" advTm="13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28D6F3-C480-44EC-ACD6-012ACBC0E5D9}" type="datetime1">
              <a:rPr lang="fr-FR" smtClean="0"/>
              <a:t>08/12/2019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pour vous avec ma douce et fidèle amie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A45440-D277-4780-8516-1012206ED86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926484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warp/>
      </p:transition>
    </mc:Choice>
    <mc:Fallback>
      <p:transition spd="slow" advTm="13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FF7227-8645-4D0C-92A1-4265AF96F572}" type="datetime1">
              <a:rPr lang="fr-FR" smtClean="0"/>
              <a:t>08/12/2019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pour vous avec ma douce et fidèle amie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A45440-D277-4780-8516-1012206ED86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72431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warp/>
      </p:transition>
    </mc:Choice>
    <mc:Fallback>
      <p:transition spd="slow" advTm="13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460D22-4CD4-4291-86DB-7EB01051B434}" type="datetime1">
              <a:rPr lang="fr-FR" smtClean="0"/>
              <a:t>08/12/2019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pour vous avec ma douce et fidèle amie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A45440-D277-4780-8516-1012206ED86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874761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warp/>
      </p:transition>
    </mc:Choice>
    <mc:Fallback>
      <p:transition spd="slow" advTm="13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9BB8A1-D1CC-41D5-8C2E-DC8E8F895761}" type="datetime1">
              <a:rPr lang="fr-FR" smtClean="0"/>
              <a:t>08/12/2019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pour vous avec ma douce et fidèle amie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A45440-D277-4780-8516-1012206ED86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13672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warp/>
      </p:transition>
    </mc:Choice>
    <mc:Fallback>
      <p:transition spd="slow" advTm="13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B5EAB0-A425-4C81-8292-349ABD1B3E1A}" type="datetime1">
              <a:rPr lang="fr-FR" smtClean="0"/>
              <a:t>08/12/2019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pour vous avec ma douce et fidèle amie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A45440-D277-4780-8516-1012206ED86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035451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warp/>
      </p:transition>
    </mc:Choice>
    <mc:Fallback>
      <p:transition spd="slow" advTm="13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96C45D-5EB5-45D6-B226-28F6C9FF435A}" type="datetime1">
              <a:rPr lang="fr-FR" smtClean="0"/>
              <a:t>08/12/2019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pour vous avec ma douce et fidèle amie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A45440-D277-4780-8516-1012206ED86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719147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warp/>
      </p:transition>
    </mc:Choice>
    <mc:Fallback>
      <p:transition spd="slow" advTm="13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D9DDA7D-5A5E-4F51-9B81-6D25D8F18706}" type="datetime1">
              <a:rPr lang="fr-FR" smtClean="0"/>
              <a:t>08/12/2019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2019 je compose pour vous avec ma douce et fidèle amie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A45440-D277-4780-8516-1012206ED86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560817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7500" advTm="13000">
        <p14:warp/>
      </p:transition>
    </mc:Choice>
    <mc:Fallback>
      <p:transition spd="slow" advTm="13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89000"/>
              </a:schemeClr>
            </a:gs>
            <a:gs pos="23000">
              <a:schemeClr val="accent6">
                <a:lumMod val="89000"/>
              </a:schemeClr>
            </a:gs>
            <a:gs pos="69000">
              <a:schemeClr val="accent6">
                <a:lumMod val="75000"/>
              </a:schemeClr>
            </a:gs>
            <a:gs pos="97000">
              <a:schemeClr val="accent6">
                <a:lumMod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19314" y="304800"/>
            <a:ext cx="11567886" cy="6270171"/>
          </a:xfrm>
          <a:prstGeom prst="rect">
            <a:avLst/>
          </a:prstGeom>
          <a:noFill/>
          <a:ln w="2413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636814" y="6377668"/>
            <a:ext cx="2743200" cy="365125"/>
          </a:xfrm>
        </p:spPr>
        <p:txBody>
          <a:bodyPr/>
          <a:lstStyle/>
          <a:p>
            <a:fld id="{F33F3306-3540-4350-8CF7-22CCE4933D02}" type="datetime1">
              <a:rPr lang="fr-FR" sz="1400" b="1" smtClean="0">
                <a:solidFill>
                  <a:srgbClr val="FF0000"/>
                </a:solidFill>
              </a:rPr>
              <a:t>08/12/2019</a:t>
            </a:fld>
            <a:endParaRPr lang="fr-FR" sz="1400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485242" y="6377668"/>
            <a:ext cx="5236029" cy="365125"/>
          </a:xfrm>
        </p:spPr>
        <p:txBody>
          <a:bodyPr/>
          <a:lstStyle/>
          <a:p>
            <a:r>
              <a:rPr lang="fr-FR" sz="1400" b="1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4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249228" y="6356350"/>
            <a:ext cx="2743200" cy="365125"/>
          </a:xfrm>
        </p:spPr>
        <p:txBody>
          <a:bodyPr/>
          <a:lstStyle/>
          <a:p>
            <a:fld id="{4CA45440-D277-4780-8516-1012206ED86C}" type="slidenum">
              <a:rPr lang="fr-FR" sz="1400" b="1" smtClean="0">
                <a:solidFill>
                  <a:srgbClr val="FF0000"/>
                </a:solidFill>
              </a:rPr>
              <a:t>1</a:t>
            </a:fld>
            <a:endParaRPr lang="fr-FR" sz="1400" b="1" dirty="0">
              <a:solidFill>
                <a:srgbClr val="FF0000"/>
              </a:solidFill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0574" y="364767"/>
            <a:ext cx="11304104" cy="6071914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64856" y="1740944"/>
            <a:ext cx="5986791" cy="479796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283069" y="3238347"/>
            <a:ext cx="9639114" cy="31393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6600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</a:rPr>
              <a:t>D</a:t>
            </a:r>
            <a:r>
              <a:rPr lang="fr-FR" sz="6600" b="1" dirty="0" smtClean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</a:rPr>
              <a:t>e petites blagues courtes </a:t>
            </a:r>
          </a:p>
          <a:p>
            <a:r>
              <a:rPr lang="fr-FR" sz="6600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</a:rPr>
              <a:t> </a:t>
            </a:r>
            <a:r>
              <a:rPr lang="fr-FR" sz="6600" b="1" dirty="0" smtClean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</a:rPr>
              <a:t>                    N°2</a:t>
            </a:r>
          </a:p>
          <a:p>
            <a:r>
              <a:rPr lang="fr-FR" sz="6600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</a:rPr>
              <a:t> </a:t>
            </a:r>
            <a:r>
              <a:rPr lang="fr-FR" sz="6600" b="1" dirty="0" smtClean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</a:rPr>
              <a:t>             par Lande</a:t>
            </a:r>
            <a:endParaRPr lang="fr-FR" sz="6600" b="1" dirty="0">
              <a:ln>
                <a:solidFill>
                  <a:srgbClr val="FF0000"/>
                </a:solidFill>
              </a:ln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985025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warp/>
        <p:sndAc>
          <p:stSnd loop="1">
            <p:snd r:embed="rId3" name="2088 PLATZ GENANNT ERDE [E]2_001.wav"/>
          </p:stSnd>
        </p:sndAc>
      </p:transition>
    </mc:Choice>
    <mc:Fallback>
      <p:transition spd="slow" advTm="13000">
        <p:fade/>
        <p:sndAc>
          <p:stSnd loop="1">
            <p:snd r:embed="rId3" name="2088 PLATZ GENANNT ERDE [E]2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89000"/>
              </a:schemeClr>
            </a:gs>
            <a:gs pos="23000">
              <a:schemeClr val="accent6">
                <a:lumMod val="89000"/>
              </a:schemeClr>
            </a:gs>
            <a:gs pos="69000">
              <a:schemeClr val="accent6">
                <a:lumMod val="75000"/>
              </a:schemeClr>
            </a:gs>
            <a:gs pos="97000">
              <a:schemeClr val="accent6">
                <a:lumMod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19314" y="304800"/>
            <a:ext cx="11567886" cy="6270171"/>
          </a:xfrm>
          <a:prstGeom prst="rect">
            <a:avLst/>
          </a:prstGeom>
          <a:noFill/>
          <a:ln w="2413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636814" y="6377668"/>
            <a:ext cx="2743200" cy="365125"/>
          </a:xfrm>
        </p:spPr>
        <p:txBody>
          <a:bodyPr/>
          <a:lstStyle/>
          <a:p>
            <a:fld id="{F33F3306-3540-4350-8CF7-22CCE4933D02}" type="datetime1">
              <a:rPr lang="fr-FR" sz="1400" b="1" smtClean="0">
                <a:solidFill>
                  <a:srgbClr val="FF0000"/>
                </a:solidFill>
              </a:rPr>
              <a:t>08/12/2019</a:t>
            </a:fld>
            <a:endParaRPr lang="fr-FR" sz="1400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485242" y="6377668"/>
            <a:ext cx="5236029" cy="365125"/>
          </a:xfrm>
        </p:spPr>
        <p:txBody>
          <a:bodyPr/>
          <a:lstStyle/>
          <a:p>
            <a:r>
              <a:rPr lang="fr-FR" sz="1400" b="1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4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249228" y="6356350"/>
            <a:ext cx="2743200" cy="365125"/>
          </a:xfrm>
        </p:spPr>
        <p:txBody>
          <a:bodyPr/>
          <a:lstStyle/>
          <a:p>
            <a:fld id="{4CA45440-D277-4780-8516-1012206ED86C}" type="slidenum">
              <a:rPr lang="fr-FR" sz="1400" b="1" smtClean="0">
                <a:solidFill>
                  <a:srgbClr val="FF0000"/>
                </a:solidFill>
              </a:rPr>
              <a:t>2</a:t>
            </a:fld>
            <a:endParaRPr lang="fr-FR" sz="1400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54087" y="435799"/>
            <a:ext cx="8083825" cy="5986401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4860608" y="435799"/>
            <a:ext cx="248529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En introduction</a:t>
            </a:r>
          </a:p>
        </p:txBody>
      </p:sp>
    </p:spTree>
    <p:extLst>
      <p:ext uri="{BB962C8B-B14F-4D97-AF65-F5344CB8AC3E}">
        <p14:creationId xmlns:p14="http://schemas.microsoft.com/office/powerpoint/2010/main" val="24330617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89000"/>
              </a:schemeClr>
            </a:gs>
            <a:gs pos="23000">
              <a:schemeClr val="accent6">
                <a:lumMod val="89000"/>
              </a:schemeClr>
            </a:gs>
            <a:gs pos="69000">
              <a:schemeClr val="accent6">
                <a:lumMod val="75000"/>
              </a:schemeClr>
            </a:gs>
            <a:gs pos="97000">
              <a:schemeClr val="accent6">
                <a:lumMod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19314" y="304800"/>
            <a:ext cx="11567886" cy="6270171"/>
          </a:xfrm>
          <a:prstGeom prst="rect">
            <a:avLst/>
          </a:prstGeom>
          <a:noFill/>
          <a:ln w="2413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636814" y="6377668"/>
            <a:ext cx="2743200" cy="365125"/>
          </a:xfrm>
        </p:spPr>
        <p:txBody>
          <a:bodyPr/>
          <a:lstStyle/>
          <a:p>
            <a:fld id="{F33F3306-3540-4350-8CF7-22CCE4933D02}" type="datetime1">
              <a:rPr lang="fr-FR" sz="1400" b="1" smtClean="0">
                <a:solidFill>
                  <a:srgbClr val="FF0000"/>
                </a:solidFill>
              </a:rPr>
              <a:t>08/12/2019</a:t>
            </a:fld>
            <a:endParaRPr lang="fr-FR" sz="1400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485242" y="6377668"/>
            <a:ext cx="5236029" cy="365125"/>
          </a:xfrm>
        </p:spPr>
        <p:txBody>
          <a:bodyPr/>
          <a:lstStyle/>
          <a:p>
            <a:r>
              <a:rPr lang="fr-FR" sz="1400" b="1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4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249228" y="6356350"/>
            <a:ext cx="2743200" cy="365125"/>
          </a:xfrm>
        </p:spPr>
        <p:txBody>
          <a:bodyPr/>
          <a:lstStyle/>
          <a:p>
            <a:fld id="{4CA45440-D277-4780-8516-1012206ED86C}" type="slidenum">
              <a:rPr lang="fr-FR" sz="1400" b="1" smtClean="0">
                <a:solidFill>
                  <a:srgbClr val="FF0000"/>
                </a:solidFill>
              </a:rPr>
              <a:t>3</a:t>
            </a:fld>
            <a:endParaRPr lang="fr-FR" sz="1400" b="1" dirty="0">
              <a:solidFill>
                <a:srgbClr val="FF0000"/>
              </a:solidFill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4187464" y="448126"/>
            <a:ext cx="381707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200" b="1" dirty="0">
                <a:solidFill>
                  <a:schemeClr val="bg1"/>
                </a:solidFill>
              </a:rPr>
              <a:t>Courtes et gentilles !!</a:t>
            </a:r>
          </a:p>
        </p:txBody>
      </p:sp>
      <p:sp>
        <p:nvSpPr>
          <p:cNvPr id="8" name="Rectangle 7"/>
          <p:cNvSpPr/>
          <p:nvPr/>
        </p:nvSpPr>
        <p:spPr>
          <a:xfrm>
            <a:off x="3047999" y="1073795"/>
            <a:ext cx="6096000" cy="526297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Comment </a:t>
            </a:r>
            <a:r>
              <a:rPr lang="fr-FR" sz="2400" b="1" dirty="0" err="1">
                <a:solidFill>
                  <a:schemeClr val="bg1"/>
                </a:solidFill>
              </a:rPr>
              <a:t>apelle</a:t>
            </a:r>
            <a:r>
              <a:rPr lang="fr-FR" sz="2400" b="1" dirty="0">
                <a:solidFill>
                  <a:schemeClr val="bg1"/>
                </a:solidFill>
              </a:rPr>
              <a:t>-t-on un tueur en série dans un champ de blé ???</a:t>
            </a:r>
          </a:p>
          <a:p>
            <a:endParaRPr lang="fr-FR" sz="2400" b="1" dirty="0">
              <a:solidFill>
                <a:schemeClr val="bg1"/>
              </a:solidFill>
            </a:endParaRPr>
          </a:p>
          <a:p>
            <a:r>
              <a:rPr lang="fr-FR" sz="2400" b="1" dirty="0">
                <a:solidFill>
                  <a:schemeClr val="bg1"/>
                </a:solidFill>
              </a:rPr>
              <a:t>Un </a:t>
            </a:r>
            <a:r>
              <a:rPr lang="fr-FR" sz="2400" b="1" dirty="0" err="1">
                <a:solidFill>
                  <a:schemeClr val="bg1"/>
                </a:solidFill>
              </a:rPr>
              <a:t>Cereal</a:t>
            </a:r>
            <a:r>
              <a:rPr lang="fr-FR" sz="2400" b="1" dirty="0">
                <a:solidFill>
                  <a:schemeClr val="bg1"/>
                </a:solidFill>
              </a:rPr>
              <a:t> Killer !</a:t>
            </a:r>
          </a:p>
          <a:p>
            <a:r>
              <a:rPr lang="fr-FR" sz="2400" b="1" dirty="0">
                <a:solidFill>
                  <a:schemeClr val="bg1"/>
                </a:solidFill>
              </a:rPr>
              <a:t>Qu'est-ce qu'un cuistot nudiste ?</a:t>
            </a:r>
          </a:p>
          <a:p>
            <a:endParaRPr lang="fr-FR" sz="2400" b="1" dirty="0">
              <a:solidFill>
                <a:schemeClr val="bg1"/>
              </a:solidFill>
            </a:endParaRPr>
          </a:p>
          <a:p>
            <a:r>
              <a:rPr lang="fr-FR" sz="2400" b="1" dirty="0">
                <a:solidFill>
                  <a:schemeClr val="bg1"/>
                </a:solidFill>
              </a:rPr>
              <a:t>Un cuisinier qui se mets à POÊLE !</a:t>
            </a:r>
          </a:p>
          <a:p>
            <a:endParaRPr lang="fr-FR" sz="2400" b="1" dirty="0">
              <a:solidFill>
                <a:schemeClr val="bg1"/>
              </a:solidFill>
            </a:endParaRPr>
          </a:p>
          <a:p>
            <a:r>
              <a:rPr lang="fr-FR" sz="2400" b="1" dirty="0">
                <a:solidFill>
                  <a:schemeClr val="bg1"/>
                </a:solidFill>
              </a:rPr>
              <a:t>Quel est le point commun entre une pizza brûlée, de la bière congelée et une femme enceinte ?</a:t>
            </a:r>
          </a:p>
          <a:p>
            <a:endParaRPr lang="fr-FR" sz="2400" b="1" dirty="0">
              <a:solidFill>
                <a:schemeClr val="bg1"/>
              </a:solidFill>
            </a:endParaRPr>
          </a:p>
          <a:p>
            <a:r>
              <a:rPr lang="fr-FR" sz="2400" b="1" dirty="0">
                <a:solidFill>
                  <a:schemeClr val="bg1"/>
                </a:solidFill>
              </a:rPr>
              <a:t>Dans tous les cas, l'homme ne l'a pas sortie à temps</a:t>
            </a:r>
            <a:r>
              <a:rPr lang="fr-FR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8299325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89000"/>
              </a:schemeClr>
            </a:gs>
            <a:gs pos="23000">
              <a:schemeClr val="accent6">
                <a:lumMod val="89000"/>
              </a:schemeClr>
            </a:gs>
            <a:gs pos="69000">
              <a:schemeClr val="accent6">
                <a:lumMod val="75000"/>
              </a:schemeClr>
            </a:gs>
            <a:gs pos="97000">
              <a:schemeClr val="accent6">
                <a:lumMod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19314" y="304800"/>
            <a:ext cx="11567886" cy="6270171"/>
          </a:xfrm>
          <a:prstGeom prst="rect">
            <a:avLst/>
          </a:prstGeom>
          <a:noFill/>
          <a:ln w="2413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636814" y="6377668"/>
            <a:ext cx="2743200" cy="365125"/>
          </a:xfrm>
        </p:spPr>
        <p:txBody>
          <a:bodyPr/>
          <a:lstStyle/>
          <a:p>
            <a:fld id="{F33F3306-3540-4350-8CF7-22CCE4933D02}" type="datetime1">
              <a:rPr lang="fr-FR" sz="1400" b="1" smtClean="0">
                <a:solidFill>
                  <a:srgbClr val="FF0000"/>
                </a:solidFill>
              </a:rPr>
              <a:t>08/12/2019</a:t>
            </a:fld>
            <a:endParaRPr lang="fr-FR" sz="1400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485242" y="6377668"/>
            <a:ext cx="5236029" cy="365125"/>
          </a:xfrm>
        </p:spPr>
        <p:txBody>
          <a:bodyPr/>
          <a:lstStyle/>
          <a:p>
            <a:r>
              <a:rPr lang="fr-FR" sz="1400" b="1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4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249228" y="6356350"/>
            <a:ext cx="2743200" cy="365125"/>
          </a:xfrm>
        </p:spPr>
        <p:txBody>
          <a:bodyPr/>
          <a:lstStyle/>
          <a:p>
            <a:fld id="{4CA45440-D277-4780-8516-1012206ED86C}" type="slidenum">
              <a:rPr lang="fr-FR" sz="1400" b="1" smtClean="0">
                <a:solidFill>
                  <a:srgbClr val="FF0000"/>
                </a:solidFill>
              </a:rPr>
              <a:t>4</a:t>
            </a:fld>
            <a:endParaRPr lang="fr-FR" sz="1400" b="1" dirty="0">
              <a:solidFill>
                <a:srgbClr val="FF0000"/>
              </a:solidFill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3055256" y="982176"/>
            <a:ext cx="6096000" cy="489364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Ces blagues arabes sont à prendre au second degré et il n'y a donc pas lieu de se vexer.</a:t>
            </a:r>
          </a:p>
          <a:p>
            <a:endParaRPr lang="fr-FR" sz="2400" b="1" dirty="0">
              <a:solidFill>
                <a:schemeClr val="bg1"/>
              </a:solidFill>
            </a:endParaRPr>
          </a:p>
          <a:p>
            <a:r>
              <a:rPr lang="fr-FR" sz="2400" b="1" dirty="0">
                <a:solidFill>
                  <a:schemeClr val="bg1"/>
                </a:solidFill>
              </a:rPr>
              <a:t>(Je précise pour les personnes susceptibles qui ne comprennent pas le second degré......</a:t>
            </a:r>
            <a:r>
              <a:rPr lang="fr-FR" sz="2400" b="1" dirty="0" err="1">
                <a:solidFill>
                  <a:schemeClr val="bg1"/>
                </a:solidFill>
              </a:rPr>
              <a:t>lol</a:t>
            </a:r>
            <a:r>
              <a:rPr lang="fr-FR" sz="2400" b="1" dirty="0">
                <a:solidFill>
                  <a:schemeClr val="bg1"/>
                </a:solidFill>
              </a:rPr>
              <a:t>   </a:t>
            </a:r>
          </a:p>
          <a:p>
            <a:endParaRPr lang="fr-FR" sz="2400" b="1" dirty="0">
              <a:solidFill>
                <a:schemeClr val="bg1"/>
              </a:solidFill>
            </a:endParaRPr>
          </a:p>
          <a:p>
            <a:r>
              <a:rPr lang="fr-FR" sz="2400" b="1" dirty="0">
                <a:solidFill>
                  <a:schemeClr val="bg1"/>
                </a:solidFill>
              </a:rPr>
              <a:t>Les arabes ont, de plus, beaucoup d'humour contrairement à ce que l'on peut penser à cause des médias qui ne parle que de choses sombres.</a:t>
            </a:r>
          </a:p>
          <a:p>
            <a:endParaRPr lang="fr-FR" sz="2400" b="1" dirty="0">
              <a:solidFill>
                <a:schemeClr val="bg1"/>
              </a:solidFill>
            </a:endParaRPr>
          </a:p>
          <a:p>
            <a:r>
              <a:rPr lang="fr-FR" sz="2400" b="1" dirty="0">
                <a:solidFill>
                  <a:schemeClr val="bg1"/>
                </a:solidFill>
              </a:rPr>
              <a:t>Comme si les arabes n'avaient pas de l'humour aussi.</a:t>
            </a:r>
          </a:p>
        </p:txBody>
      </p:sp>
    </p:spTree>
    <p:extLst>
      <p:ext uri="{BB962C8B-B14F-4D97-AF65-F5344CB8AC3E}">
        <p14:creationId xmlns:p14="http://schemas.microsoft.com/office/powerpoint/2010/main" val="29719181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89000"/>
              </a:schemeClr>
            </a:gs>
            <a:gs pos="23000">
              <a:schemeClr val="accent6">
                <a:lumMod val="89000"/>
              </a:schemeClr>
            </a:gs>
            <a:gs pos="69000">
              <a:schemeClr val="accent6">
                <a:lumMod val="75000"/>
              </a:schemeClr>
            </a:gs>
            <a:gs pos="97000">
              <a:schemeClr val="accent6">
                <a:lumMod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19314" y="304800"/>
            <a:ext cx="11567886" cy="6270171"/>
          </a:xfrm>
          <a:prstGeom prst="rect">
            <a:avLst/>
          </a:prstGeom>
          <a:noFill/>
          <a:ln w="2413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636814" y="6377668"/>
            <a:ext cx="2743200" cy="365125"/>
          </a:xfrm>
        </p:spPr>
        <p:txBody>
          <a:bodyPr/>
          <a:lstStyle/>
          <a:p>
            <a:fld id="{F33F3306-3540-4350-8CF7-22CCE4933D02}" type="datetime1">
              <a:rPr lang="fr-FR" sz="1400" b="1" smtClean="0">
                <a:solidFill>
                  <a:srgbClr val="FF0000"/>
                </a:solidFill>
              </a:rPr>
              <a:t>08/12/2019</a:t>
            </a:fld>
            <a:endParaRPr lang="fr-FR" sz="1400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485242" y="6377668"/>
            <a:ext cx="5236029" cy="365125"/>
          </a:xfrm>
        </p:spPr>
        <p:txBody>
          <a:bodyPr/>
          <a:lstStyle/>
          <a:p>
            <a:r>
              <a:rPr lang="fr-FR" sz="1400" b="1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4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249228" y="6356350"/>
            <a:ext cx="2743200" cy="365125"/>
          </a:xfrm>
        </p:spPr>
        <p:txBody>
          <a:bodyPr/>
          <a:lstStyle/>
          <a:p>
            <a:fld id="{4CA45440-D277-4780-8516-1012206ED86C}" type="slidenum">
              <a:rPr lang="fr-FR" sz="1400" b="1" smtClean="0">
                <a:solidFill>
                  <a:srgbClr val="FF0000"/>
                </a:solidFill>
              </a:rPr>
              <a:t>5</a:t>
            </a:fld>
            <a:endParaRPr lang="fr-FR" sz="1400" b="1" dirty="0">
              <a:solidFill>
                <a:srgbClr val="FF0000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03373" y="448733"/>
            <a:ext cx="4625009" cy="59097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81781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89000"/>
              </a:schemeClr>
            </a:gs>
            <a:gs pos="23000">
              <a:schemeClr val="accent6">
                <a:lumMod val="89000"/>
              </a:schemeClr>
            </a:gs>
            <a:gs pos="69000">
              <a:schemeClr val="accent6">
                <a:lumMod val="75000"/>
              </a:schemeClr>
            </a:gs>
            <a:gs pos="97000">
              <a:schemeClr val="accent6">
                <a:lumMod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19314" y="304800"/>
            <a:ext cx="11567886" cy="6270171"/>
          </a:xfrm>
          <a:prstGeom prst="rect">
            <a:avLst/>
          </a:prstGeom>
          <a:noFill/>
          <a:ln w="2413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636814" y="6377668"/>
            <a:ext cx="2743200" cy="365125"/>
          </a:xfrm>
        </p:spPr>
        <p:txBody>
          <a:bodyPr/>
          <a:lstStyle/>
          <a:p>
            <a:fld id="{F33F3306-3540-4350-8CF7-22CCE4933D02}" type="datetime1">
              <a:rPr lang="fr-FR" sz="1400" b="1" smtClean="0">
                <a:solidFill>
                  <a:srgbClr val="FF0000"/>
                </a:solidFill>
              </a:rPr>
              <a:t>08/12/2019</a:t>
            </a:fld>
            <a:endParaRPr lang="fr-FR" sz="1400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485242" y="6377668"/>
            <a:ext cx="5236029" cy="365125"/>
          </a:xfrm>
        </p:spPr>
        <p:txBody>
          <a:bodyPr/>
          <a:lstStyle/>
          <a:p>
            <a:r>
              <a:rPr lang="fr-FR" sz="1400" b="1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4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249228" y="6356350"/>
            <a:ext cx="2743200" cy="365125"/>
          </a:xfrm>
        </p:spPr>
        <p:txBody>
          <a:bodyPr/>
          <a:lstStyle/>
          <a:p>
            <a:fld id="{4CA45440-D277-4780-8516-1012206ED86C}" type="slidenum">
              <a:rPr lang="fr-FR" sz="1400" b="1" smtClean="0">
                <a:solidFill>
                  <a:srgbClr val="FF0000"/>
                </a:solidFill>
              </a:rPr>
              <a:t>6</a:t>
            </a:fld>
            <a:endParaRPr lang="fr-FR" sz="1400" b="1" dirty="0">
              <a:solidFill>
                <a:srgbClr val="FF0000"/>
              </a:solidFill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3048000" y="2516555"/>
            <a:ext cx="6096000" cy="184665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Une tomate marocaine rencontre un </a:t>
            </a:r>
            <a:r>
              <a:rPr lang="fr-FR" sz="2400" b="1" dirty="0" err="1">
                <a:solidFill>
                  <a:schemeClr val="bg1"/>
                </a:solidFill>
              </a:rPr>
              <a:t>choux-fleur</a:t>
            </a:r>
            <a:r>
              <a:rPr lang="fr-FR" sz="2400" b="1" dirty="0">
                <a:solidFill>
                  <a:schemeClr val="bg1"/>
                </a:solidFill>
              </a:rPr>
              <a:t> et lui demande un rdv.</a:t>
            </a:r>
          </a:p>
          <a:p>
            <a:endParaRPr lang="fr-FR" dirty="0"/>
          </a:p>
          <a:p>
            <a:r>
              <a:rPr lang="fr-FR" sz="2400" b="1" dirty="0">
                <a:solidFill>
                  <a:schemeClr val="bg1"/>
                </a:solidFill>
              </a:rPr>
              <a:t>Le </a:t>
            </a:r>
            <a:r>
              <a:rPr lang="fr-FR" sz="2400" b="1" dirty="0" err="1">
                <a:solidFill>
                  <a:schemeClr val="bg1"/>
                </a:solidFill>
              </a:rPr>
              <a:t>choux-fleur</a:t>
            </a:r>
            <a:r>
              <a:rPr lang="fr-FR" sz="2400" b="1" dirty="0">
                <a:solidFill>
                  <a:schemeClr val="bg1"/>
                </a:solidFill>
              </a:rPr>
              <a:t> arrive en retard, la tomate lui dit: " oh t'abuse CHOUFF L'HEURE ...!"</a:t>
            </a:r>
          </a:p>
        </p:txBody>
      </p:sp>
    </p:spTree>
    <p:extLst>
      <p:ext uri="{BB962C8B-B14F-4D97-AF65-F5344CB8AC3E}">
        <p14:creationId xmlns:p14="http://schemas.microsoft.com/office/powerpoint/2010/main" val="35748946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89000"/>
              </a:schemeClr>
            </a:gs>
            <a:gs pos="23000">
              <a:schemeClr val="accent6">
                <a:lumMod val="89000"/>
              </a:schemeClr>
            </a:gs>
            <a:gs pos="69000">
              <a:schemeClr val="accent6">
                <a:lumMod val="75000"/>
              </a:schemeClr>
            </a:gs>
            <a:gs pos="97000">
              <a:schemeClr val="accent6">
                <a:lumMod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19314" y="304800"/>
            <a:ext cx="11567886" cy="6270171"/>
          </a:xfrm>
          <a:prstGeom prst="rect">
            <a:avLst/>
          </a:prstGeom>
          <a:noFill/>
          <a:ln w="2413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636814" y="6377668"/>
            <a:ext cx="2743200" cy="365125"/>
          </a:xfrm>
        </p:spPr>
        <p:txBody>
          <a:bodyPr/>
          <a:lstStyle/>
          <a:p>
            <a:fld id="{F33F3306-3540-4350-8CF7-22CCE4933D02}" type="datetime1">
              <a:rPr lang="fr-FR" sz="1400" b="1" smtClean="0">
                <a:solidFill>
                  <a:srgbClr val="FF0000"/>
                </a:solidFill>
              </a:rPr>
              <a:t>08/12/2019</a:t>
            </a:fld>
            <a:endParaRPr lang="fr-FR" sz="1400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485242" y="6377668"/>
            <a:ext cx="5236029" cy="365125"/>
          </a:xfrm>
        </p:spPr>
        <p:txBody>
          <a:bodyPr/>
          <a:lstStyle/>
          <a:p>
            <a:r>
              <a:rPr lang="fr-FR" sz="1400" b="1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4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249228" y="6356350"/>
            <a:ext cx="2743200" cy="365125"/>
          </a:xfrm>
        </p:spPr>
        <p:txBody>
          <a:bodyPr/>
          <a:lstStyle/>
          <a:p>
            <a:fld id="{4CA45440-D277-4780-8516-1012206ED86C}" type="slidenum">
              <a:rPr lang="fr-FR" sz="1400" b="1" smtClean="0">
                <a:solidFill>
                  <a:srgbClr val="FF0000"/>
                </a:solidFill>
              </a:rPr>
              <a:t>7</a:t>
            </a:fld>
            <a:endParaRPr lang="fr-FR" sz="1400" b="1" dirty="0">
              <a:solidFill>
                <a:srgbClr val="FF0000"/>
              </a:solidFill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3048000" y="439063"/>
            <a:ext cx="6096000" cy="6001643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 C'est l'histoire d'un homme qui va voir un imam pour se marier.</a:t>
            </a:r>
          </a:p>
          <a:p>
            <a:r>
              <a:rPr lang="fr-FR" sz="2400" b="1" dirty="0">
                <a:solidFill>
                  <a:schemeClr val="bg1"/>
                </a:solidFill>
              </a:rPr>
              <a:t>    </a:t>
            </a:r>
          </a:p>
          <a:p>
            <a:r>
              <a:rPr lang="fr-FR" sz="2400" b="1" dirty="0">
                <a:solidFill>
                  <a:schemeClr val="bg1"/>
                </a:solidFill>
              </a:rPr>
              <a:t>   L’homme lui demande le prix de la cérémonie.</a:t>
            </a:r>
          </a:p>
          <a:p>
            <a:endParaRPr lang="fr-FR" sz="2400" b="1" dirty="0">
              <a:solidFill>
                <a:schemeClr val="bg1"/>
              </a:solidFill>
            </a:endParaRPr>
          </a:p>
          <a:p>
            <a:r>
              <a:rPr lang="fr-FR" sz="2400" b="1" dirty="0">
                <a:solidFill>
                  <a:schemeClr val="bg1"/>
                </a:solidFill>
              </a:rPr>
              <a:t>   L’imam lui dis "tu sais plus ta femme est belle plus c'est cher</a:t>
            </a:r>
            <a:r>
              <a:rPr lang="fr-FR" sz="2400" b="1" dirty="0" smtClean="0">
                <a:solidFill>
                  <a:schemeClr val="bg1"/>
                </a:solidFill>
              </a:rPr>
              <a:t>".</a:t>
            </a:r>
          </a:p>
          <a:p>
            <a:endParaRPr lang="fr-FR" sz="2400" b="1" dirty="0" smtClean="0">
              <a:solidFill>
                <a:schemeClr val="bg1"/>
              </a:solidFill>
            </a:endParaRPr>
          </a:p>
          <a:p>
            <a:r>
              <a:rPr lang="fr-FR" sz="2400" b="1" dirty="0">
                <a:solidFill>
                  <a:schemeClr val="bg1"/>
                </a:solidFill>
              </a:rPr>
              <a:t>Quelques jours plus tard l’homme part revoir l’imam avec sa future femme.</a:t>
            </a:r>
          </a:p>
          <a:p>
            <a:endParaRPr lang="fr-FR" sz="2400" b="1" dirty="0">
              <a:solidFill>
                <a:schemeClr val="bg1"/>
              </a:solidFill>
            </a:endParaRPr>
          </a:p>
          <a:p>
            <a:r>
              <a:rPr lang="fr-FR" sz="2400" b="1" dirty="0">
                <a:solidFill>
                  <a:schemeClr val="bg1"/>
                </a:solidFill>
              </a:rPr>
              <a:t>  Il donne  1 Euros à l’imam.</a:t>
            </a:r>
          </a:p>
          <a:p>
            <a:endParaRPr lang="fr-FR" sz="2400" b="1" dirty="0">
              <a:solidFill>
                <a:schemeClr val="bg1"/>
              </a:solidFill>
            </a:endParaRPr>
          </a:p>
          <a:p>
            <a:r>
              <a:rPr lang="fr-FR" sz="2400" b="1" dirty="0">
                <a:solidFill>
                  <a:schemeClr val="bg1"/>
                </a:solidFill>
              </a:rPr>
              <a:t>  L’imam lui dis: "attend je te rend ta monnaie".</a:t>
            </a:r>
          </a:p>
        </p:txBody>
      </p:sp>
    </p:spTree>
    <p:extLst>
      <p:ext uri="{BB962C8B-B14F-4D97-AF65-F5344CB8AC3E}">
        <p14:creationId xmlns:p14="http://schemas.microsoft.com/office/powerpoint/2010/main" val="7767759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89000"/>
              </a:schemeClr>
            </a:gs>
            <a:gs pos="23000">
              <a:schemeClr val="accent6">
                <a:lumMod val="89000"/>
              </a:schemeClr>
            </a:gs>
            <a:gs pos="69000">
              <a:schemeClr val="accent6">
                <a:lumMod val="75000"/>
              </a:schemeClr>
            </a:gs>
            <a:gs pos="97000">
              <a:schemeClr val="accent6">
                <a:lumMod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12057" y="293914"/>
            <a:ext cx="11567886" cy="6270171"/>
          </a:xfrm>
          <a:prstGeom prst="rect">
            <a:avLst/>
          </a:prstGeom>
          <a:noFill/>
          <a:ln w="2413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3200" b="1" dirty="0">
              <a:solidFill>
                <a:schemeClr val="bg1"/>
              </a:solidFill>
            </a:endParaRPr>
          </a:p>
          <a:p>
            <a:pPr algn="ctr"/>
            <a:endParaRPr lang="fr-FR" dirty="0"/>
          </a:p>
          <a:p>
            <a:pPr algn="ctr"/>
            <a:r>
              <a:rPr lang="fr-FR" dirty="0"/>
              <a:t> 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636814" y="6377668"/>
            <a:ext cx="2743200" cy="365125"/>
          </a:xfrm>
        </p:spPr>
        <p:txBody>
          <a:bodyPr/>
          <a:lstStyle/>
          <a:p>
            <a:fld id="{F33F3306-3540-4350-8CF7-22CCE4933D02}" type="datetime1">
              <a:rPr lang="fr-FR" sz="1400" b="1" smtClean="0">
                <a:solidFill>
                  <a:srgbClr val="FF0000"/>
                </a:solidFill>
              </a:rPr>
              <a:t>08/12/2019</a:t>
            </a:fld>
            <a:endParaRPr lang="fr-FR" sz="1400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485242" y="6377668"/>
            <a:ext cx="5236029" cy="365125"/>
          </a:xfrm>
        </p:spPr>
        <p:txBody>
          <a:bodyPr/>
          <a:lstStyle/>
          <a:p>
            <a:r>
              <a:rPr lang="fr-FR" sz="1400" b="1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4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249228" y="6356350"/>
            <a:ext cx="2743200" cy="365125"/>
          </a:xfrm>
        </p:spPr>
        <p:txBody>
          <a:bodyPr/>
          <a:lstStyle/>
          <a:p>
            <a:fld id="{4CA45440-D277-4780-8516-1012206ED86C}" type="slidenum">
              <a:rPr lang="fr-FR" sz="1400" b="1" smtClean="0">
                <a:solidFill>
                  <a:srgbClr val="FF0000"/>
                </a:solidFill>
              </a:rPr>
              <a:t>8</a:t>
            </a:fld>
            <a:endParaRPr lang="fr-FR" sz="1400" b="1" dirty="0">
              <a:solidFill>
                <a:srgbClr val="FF0000"/>
              </a:solidFill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2336011" y="376025"/>
            <a:ext cx="7519978" cy="6001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 Mohamed a acheté une maison voisine de </a:t>
            </a:r>
            <a:r>
              <a:rPr lang="fr-FR" sz="2400" b="1" dirty="0" err="1">
                <a:solidFill>
                  <a:schemeClr val="bg1"/>
                </a:solidFill>
              </a:rPr>
              <a:t>lle</a:t>
            </a:r>
            <a:r>
              <a:rPr lang="fr-FR" sz="2400" b="1" dirty="0">
                <a:solidFill>
                  <a:schemeClr val="bg1"/>
                </a:solidFill>
              </a:rPr>
              <a:t> d'un médecin.</a:t>
            </a:r>
          </a:p>
          <a:p>
            <a:endParaRPr lang="fr-FR" sz="2400" b="1" dirty="0">
              <a:solidFill>
                <a:schemeClr val="bg1"/>
              </a:solidFill>
            </a:endParaRPr>
          </a:p>
          <a:p>
            <a:r>
              <a:rPr lang="fr-FR" sz="2400" b="1" dirty="0">
                <a:solidFill>
                  <a:schemeClr val="bg1"/>
                </a:solidFill>
              </a:rPr>
              <a:t>Lorsque ceux-ci font connaissance, Mohamed déclare à son voisin</a:t>
            </a:r>
          </a:p>
          <a:p>
            <a:endParaRPr lang="fr-FR" sz="2400" b="1" dirty="0">
              <a:solidFill>
                <a:schemeClr val="bg1"/>
              </a:solidFill>
            </a:endParaRPr>
          </a:p>
          <a:p>
            <a:r>
              <a:rPr lang="fr-FR" sz="2400" b="1" dirty="0">
                <a:solidFill>
                  <a:schemeClr val="bg1"/>
                </a:solidFill>
              </a:rPr>
              <a:t>"Belles maisons, n'est ce pas, mais la mienne vaut le double de la vôtre."</a:t>
            </a:r>
          </a:p>
          <a:p>
            <a:endParaRPr lang="fr-FR" sz="2400" b="1" dirty="0">
              <a:solidFill>
                <a:schemeClr val="bg1"/>
              </a:solidFill>
            </a:endParaRPr>
          </a:p>
          <a:p>
            <a:r>
              <a:rPr lang="fr-FR" sz="2400" b="1" dirty="0">
                <a:solidFill>
                  <a:schemeClr val="bg1"/>
                </a:solidFill>
              </a:rPr>
              <a:t>Comment ça ? Elles sont parfaitement identiques, comment la vôtre pourrait-elle valoir deux fois plus que la mienne ? </a:t>
            </a:r>
          </a:p>
          <a:p>
            <a:endParaRPr lang="fr-FR" sz="2400" b="1" dirty="0">
              <a:solidFill>
                <a:schemeClr val="bg1"/>
              </a:solidFill>
            </a:endParaRPr>
          </a:p>
          <a:p>
            <a:r>
              <a:rPr lang="fr-FR" sz="2400" b="1" dirty="0">
                <a:solidFill>
                  <a:schemeClr val="bg1"/>
                </a:solidFill>
              </a:rPr>
              <a:t>Mohamed répond :</a:t>
            </a:r>
          </a:p>
          <a:p>
            <a:endParaRPr lang="fr-FR" sz="2400" b="1" dirty="0">
              <a:solidFill>
                <a:schemeClr val="bg1"/>
              </a:solidFill>
            </a:endParaRPr>
          </a:p>
          <a:p>
            <a:r>
              <a:rPr lang="fr-FR" sz="2400" b="1" dirty="0">
                <a:solidFill>
                  <a:schemeClr val="bg1"/>
                </a:solidFill>
              </a:rPr>
              <a:t>Moi j'habite à côté d'un médecin, vous à côté d'un arabe.</a:t>
            </a:r>
          </a:p>
        </p:txBody>
      </p:sp>
    </p:spTree>
    <p:extLst>
      <p:ext uri="{BB962C8B-B14F-4D97-AF65-F5344CB8AC3E}">
        <p14:creationId xmlns:p14="http://schemas.microsoft.com/office/powerpoint/2010/main" val="42756433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89000"/>
              </a:schemeClr>
            </a:gs>
            <a:gs pos="23000">
              <a:schemeClr val="accent6">
                <a:lumMod val="89000"/>
              </a:schemeClr>
            </a:gs>
            <a:gs pos="69000">
              <a:schemeClr val="accent6">
                <a:lumMod val="75000"/>
              </a:schemeClr>
            </a:gs>
            <a:gs pos="97000">
              <a:schemeClr val="accent6">
                <a:lumMod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19314" y="304800"/>
            <a:ext cx="11567886" cy="6270171"/>
          </a:xfrm>
          <a:prstGeom prst="rect">
            <a:avLst/>
          </a:prstGeom>
          <a:noFill/>
          <a:ln w="2413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636814" y="6377668"/>
            <a:ext cx="2743200" cy="365125"/>
          </a:xfrm>
        </p:spPr>
        <p:txBody>
          <a:bodyPr/>
          <a:lstStyle/>
          <a:p>
            <a:fld id="{F33F3306-3540-4350-8CF7-22CCE4933D02}" type="datetime1">
              <a:rPr lang="fr-FR" sz="1400" b="1" smtClean="0">
                <a:solidFill>
                  <a:srgbClr val="FF0000"/>
                </a:solidFill>
              </a:rPr>
              <a:t>08/12/2019</a:t>
            </a:fld>
            <a:endParaRPr lang="fr-FR" sz="1400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485242" y="6377668"/>
            <a:ext cx="5236029" cy="365125"/>
          </a:xfrm>
        </p:spPr>
        <p:txBody>
          <a:bodyPr/>
          <a:lstStyle/>
          <a:p>
            <a:r>
              <a:rPr lang="fr-FR" sz="1400" b="1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4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249228" y="6356350"/>
            <a:ext cx="2743200" cy="365125"/>
          </a:xfrm>
        </p:spPr>
        <p:txBody>
          <a:bodyPr/>
          <a:lstStyle/>
          <a:p>
            <a:fld id="{4CA45440-D277-4780-8516-1012206ED86C}" type="slidenum">
              <a:rPr lang="fr-FR" sz="1400" b="1" smtClean="0">
                <a:solidFill>
                  <a:srgbClr val="FF0000"/>
                </a:solidFill>
              </a:rPr>
              <a:t>9</a:t>
            </a:fld>
            <a:endParaRPr lang="fr-FR" sz="1400" b="1" dirty="0">
              <a:solidFill>
                <a:srgbClr val="FF0000"/>
              </a:solidFill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3048000" y="1536174"/>
            <a:ext cx="6096000" cy="378565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Deux Arabes se rencontrent. L'un d'eux s'exclame</a:t>
            </a:r>
          </a:p>
          <a:p>
            <a:endParaRPr lang="fr-FR" sz="2400" b="1" dirty="0">
              <a:solidFill>
                <a:schemeClr val="bg1"/>
              </a:solidFill>
            </a:endParaRPr>
          </a:p>
          <a:p>
            <a:r>
              <a:rPr lang="fr-FR" sz="2400" b="1" dirty="0">
                <a:solidFill>
                  <a:schemeClr val="bg1"/>
                </a:solidFill>
              </a:rPr>
              <a:t>Mais tu as vu ton chameau ?</a:t>
            </a:r>
          </a:p>
          <a:p>
            <a:endParaRPr lang="fr-FR" sz="2400" b="1" dirty="0">
              <a:solidFill>
                <a:schemeClr val="bg1"/>
              </a:solidFill>
            </a:endParaRPr>
          </a:p>
          <a:p>
            <a:r>
              <a:rPr lang="fr-FR" sz="2400" b="1" dirty="0">
                <a:solidFill>
                  <a:schemeClr val="bg1"/>
                </a:solidFill>
              </a:rPr>
              <a:t>Il est plein de sparadrap et de pansements !</a:t>
            </a:r>
          </a:p>
          <a:p>
            <a:endParaRPr lang="fr-FR" sz="2400" b="1" dirty="0">
              <a:solidFill>
                <a:schemeClr val="bg1"/>
              </a:solidFill>
            </a:endParaRPr>
          </a:p>
          <a:p>
            <a:r>
              <a:rPr lang="fr-FR" sz="2400" b="1" dirty="0">
                <a:solidFill>
                  <a:schemeClr val="bg1"/>
                </a:solidFill>
              </a:rPr>
              <a:t>Qu'est-ce qui lui est arrivé ?</a:t>
            </a:r>
          </a:p>
          <a:p>
            <a:endParaRPr lang="fr-FR" sz="2400" b="1" dirty="0">
              <a:solidFill>
                <a:schemeClr val="bg1"/>
              </a:solidFill>
            </a:endParaRPr>
          </a:p>
          <a:p>
            <a:r>
              <a:rPr lang="fr-FR" sz="2400" b="1" dirty="0">
                <a:solidFill>
                  <a:schemeClr val="bg1"/>
                </a:solidFill>
              </a:rPr>
              <a:t>C'est ma femme qui apprend à conduire...</a:t>
            </a:r>
          </a:p>
        </p:txBody>
      </p:sp>
    </p:spTree>
    <p:extLst>
      <p:ext uri="{BB962C8B-B14F-4D97-AF65-F5344CB8AC3E}">
        <p14:creationId xmlns:p14="http://schemas.microsoft.com/office/powerpoint/2010/main" val="6386887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89000"/>
              </a:schemeClr>
            </a:gs>
            <a:gs pos="23000">
              <a:schemeClr val="accent6">
                <a:lumMod val="89000"/>
              </a:schemeClr>
            </a:gs>
            <a:gs pos="69000">
              <a:schemeClr val="accent6">
                <a:lumMod val="75000"/>
              </a:schemeClr>
            </a:gs>
            <a:gs pos="97000">
              <a:schemeClr val="accent6">
                <a:lumMod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19314" y="304800"/>
            <a:ext cx="11567886" cy="6270171"/>
          </a:xfrm>
          <a:prstGeom prst="rect">
            <a:avLst/>
          </a:prstGeom>
          <a:noFill/>
          <a:ln w="2413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636814" y="6377668"/>
            <a:ext cx="2743200" cy="365125"/>
          </a:xfrm>
        </p:spPr>
        <p:txBody>
          <a:bodyPr/>
          <a:lstStyle/>
          <a:p>
            <a:fld id="{F33F3306-3540-4350-8CF7-22CCE4933D02}" type="datetime1">
              <a:rPr lang="fr-FR" sz="1400" b="1" smtClean="0">
                <a:solidFill>
                  <a:srgbClr val="FF0000"/>
                </a:solidFill>
              </a:rPr>
              <a:t>08/12/2019</a:t>
            </a:fld>
            <a:endParaRPr lang="fr-FR" sz="1400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485242" y="6377668"/>
            <a:ext cx="5236029" cy="365125"/>
          </a:xfrm>
        </p:spPr>
        <p:txBody>
          <a:bodyPr/>
          <a:lstStyle/>
          <a:p>
            <a:r>
              <a:rPr lang="fr-FR" sz="1400" b="1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4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249228" y="6356350"/>
            <a:ext cx="2743200" cy="365125"/>
          </a:xfrm>
        </p:spPr>
        <p:txBody>
          <a:bodyPr/>
          <a:lstStyle/>
          <a:p>
            <a:fld id="{4CA45440-D277-4780-8516-1012206ED86C}" type="slidenum">
              <a:rPr lang="fr-FR" sz="1400" b="1" smtClean="0">
                <a:solidFill>
                  <a:srgbClr val="FF0000"/>
                </a:solidFill>
              </a:rPr>
              <a:t>10</a:t>
            </a:fld>
            <a:endParaRPr lang="fr-FR" sz="1400" b="1" dirty="0">
              <a:solidFill>
                <a:srgbClr val="FF0000"/>
              </a:solidFill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695739" y="577535"/>
            <a:ext cx="10800521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 Un jour à l'école la maitresse un peu raciste explique au jeune Mohamed </a:t>
            </a:r>
            <a:r>
              <a:rPr lang="fr-FR" sz="2400" b="1" dirty="0" smtClean="0">
                <a:solidFill>
                  <a:schemeClr val="bg1"/>
                </a:solidFill>
              </a:rPr>
              <a:t>:</a:t>
            </a:r>
            <a:endParaRPr lang="fr-FR" sz="2400" b="1" dirty="0">
              <a:solidFill>
                <a:schemeClr val="bg1"/>
              </a:solidFill>
            </a:endParaRPr>
          </a:p>
          <a:p>
            <a:r>
              <a:rPr lang="fr-FR" sz="2400" b="1" dirty="0">
                <a:solidFill>
                  <a:schemeClr val="bg1"/>
                </a:solidFill>
              </a:rPr>
              <a:t>"A partir d'aujourd'hui tu t'appelleras </a:t>
            </a:r>
            <a:r>
              <a:rPr lang="fr-FR" sz="2400" b="1" dirty="0" err="1">
                <a:solidFill>
                  <a:schemeClr val="bg1"/>
                </a:solidFill>
              </a:rPr>
              <a:t>Jean-pierre</a:t>
            </a:r>
            <a:r>
              <a:rPr lang="fr-FR" sz="2400" b="1" dirty="0">
                <a:solidFill>
                  <a:schemeClr val="bg1"/>
                </a:solidFill>
              </a:rPr>
              <a:t>, car nous sommes en France</a:t>
            </a:r>
            <a:r>
              <a:rPr lang="fr-FR" sz="2400" b="1" dirty="0" smtClean="0">
                <a:solidFill>
                  <a:schemeClr val="bg1"/>
                </a:solidFill>
              </a:rPr>
              <a:t>"</a:t>
            </a:r>
            <a:endParaRPr lang="fr-FR" sz="2400" b="1" dirty="0">
              <a:solidFill>
                <a:schemeClr val="bg1"/>
              </a:solidFill>
            </a:endParaRPr>
          </a:p>
          <a:p>
            <a:r>
              <a:rPr lang="fr-FR" sz="2400" b="1" dirty="0">
                <a:solidFill>
                  <a:schemeClr val="bg1"/>
                </a:solidFill>
              </a:rPr>
              <a:t>Le soir même Mohamed rentre chez lui et sa mère l'appelle par son prénom, mais Mohamed répond </a:t>
            </a:r>
            <a:r>
              <a:rPr lang="fr-FR" sz="2400" b="1" dirty="0" smtClean="0">
                <a:solidFill>
                  <a:schemeClr val="bg1"/>
                </a:solidFill>
              </a:rPr>
              <a:t>:</a:t>
            </a:r>
            <a:endParaRPr lang="fr-FR" sz="2400" b="1" dirty="0">
              <a:solidFill>
                <a:schemeClr val="bg1"/>
              </a:solidFill>
            </a:endParaRPr>
          </a:p>
          <a:p>
            <a:r>
              <a:rPr lang="fr-FR" sz="2400" b="1" dirty="0">
                <a:solidFill>
                  <a:schemeClr val="bg1"/>
                </a:solidFill>
              </a:rPr>
              <a:t>"Je m'appelle </a:t>
            </a:r>
            <a:r>
              <a:rPr lang="fr-FR" sz="2400" b="1" dirty="0" err="1">
                <a:solidFill>
                  <a:schemeClr val="bg1"/>
                </a:solidFill>
              </a:rPr>
              <a:t>Jean-pierre</a:t>
            </a:r>
            <a:r>
              <a:rPr lang="fr-FR" sz="2400" b="1" dirty="0">
                <a:solidFill>
                  <a:schemeClr val="bg1"/>
                </a:solidFill>
              </a:rPr>
              <a:t> maintenant</a:t>
            </a:r>
            <a:r>
              <a:rPr lang="fr-FR" sz="2400" b="1" dirty="0" smtClean="0">
                <a:solidFill>
                  <a:schemeClr val="bg1"/>
                </a:solidFill>
              </a:rPr>
              <a:t>".</a:t>
            </a:r>
            <a:endParaRPr lang="fr-FR" sz="2400" b="1" dirty="0">
              <a:solidFill>
                <a:schemeClr val="bg1"/>
              </a:solidFill>
            </a:endParaRPr>
          </a:p>
          <a:p>
            <a:r>
              <a:rPr lang="fr-FR" sz="2400" b="1" dirty="0">
                <a:solidFill>
                  <a:schemeClr val="bg1"/>
                </a:solidFill>
              </a:rPr>
              <a:t>A peine terminé sa phrase que le pauvre Mohamed se prend une baffe</a:t>
            </a:r>
            <a:r>
              <a:rPr lang="fr-FR" sz="2400" b="1" dirty="0" smtClean="0">
                <a:solidFill>
                  <a:schemeClr val="bg1"/>
                </a:solidFill>
              </a:rPr>
              <a:t>.</a:t>
            </a:r>
            <a:endParaRPr lang="fr-FR" sz="2400" b="1" dirty="0">
              <a:solidFill>
                <a:schemeClr val="bg1"/>
              </a:solidFill>
            </a:endParaRPr>
          </a:p>
          <a:p>
            <a:r>
              <a:rPr lang="fr-FR" sz="2400" b="1" dirty="0">
                <a:solidFill>
                  <a:schemeClr val="bg1"/>
                </a:solidFill>
              </a:rPr>
              <a:t>Quand son père rentre il raconte la même chose et s'en reprend une</a:t>
            </a:r>
            <a:r>
              <a:rPr lang="fr-FR" sz="2400" b="1" dirty="0" smtClean="0">
                <a:solidFill>
                  <a:schemeClr val="bg1"/>
                </a:solidFill>
              </a:rPr>
              <a:t>.</a:t>
            </a:r>
            <a:endParaRPr lang="fr-FR" sz="2400" b="1" dirty="0">
              <a:solidFill>
                <a:schemeClr val="bg1"/>
              </a:solidFill>
            </a:endParaRPr>
          </a:p>
          <a:p>
            <a:r>
              <a:rPr lang="fr-FR" sz="2400" b="1" dirty="0">
                <a:solidFill>
                  <a:schemeClr val="bg1"/>
                </a:solidFill>
              </a:rPr>
              <a:t>Le lendemain de retour à l'école la maitresse en voyant son </a:t>
            </a:r>
            <a:r>
              <a:rPr lang="fr-FR" sz="2400" b="1" dirty="0" err="1">
                <a:solidFill>
                  <a:schemeClr val="bg1"/>
                </a:solidFill>
              </a:rPr>
              <a:t>oeil</a:t>
            </a:r>
            <a:r>
              <a:rPr lang="fr-FR" sz="2400" b="1" dirty="0">
                <a:solidFill>
                  <a:schemeClr val="bg1"/>
                </a:solidFill>
              </a:rPr>
              <a:t> au beurre noir lui demande </a:t>
            </a:r>
            <a:r>
              <a:rPr lang="fr-FR" sz="2400" b="1" dirty="0" smtClean="0">
                <a:solidFill>
                  <a:schemeClr val="bg1"/>
                </a:solidFill>
              </a:rPr>
              <a:t>:</a:t>
            </a:r>
          </a:p>
          <a:p>
            <a:endParaRPr lang="fr-FR" sz="2400" b="1" dirty="0">
              <a:solidFill>
                <a:schemeClr val="bg1"/>
              </a:solidFill>
            </a:endParaRPr>
          </a:p>
          <a:p>
            <a:r>
              <a:rPr lang="fr-FR" sz="2400" b="1" dirty="0">
                <a:solidFill>
                  <a:schemeClr val="bg1"/>
                </a:solidFill>
              </a:rPr>
              <a:t>"Que t'</a:t>
            </a:r>
            <a:r>
              <a:rPr lang="fr-FR" sz="2400" b="1" dirty="0" err="1">
                <a:solidFill>
                  <a:schemeClr val="bg1"/>
                </a:solidFill>
              </a:rPr>
              <a:t>es-t-il</a:t>
            </a:r>
            <a:r>
              <a:rPr lang="fr-FR" sz="2400" b="1" dirty="0">
                <a:solidFill>
                  <a:schemeClr val="bg1"/>
                </a:solidFill>
              </a:rPr>
              <a:t> donc arrivé?"</a:t>
            </a:r>
          </a:p>
          <a:p>
            <a:endParaRPr lang="fr-FR" sz="2400" b="1" dirty="0">
              <a:solidFill>
                <a:schemeClr val="bg1"/>
              </a:solidFill>
            </a:endParaRPr>
          </a:p>
          <a:p>
            <a:r>
              <a:rPr lang="fr-FR" sz="2400" b="1" dirty="0">
                <a:solidFill>
                  <a:schemeClr val="bg1"/>
                </a:solidFill>
              </a:rPr>
              <a:t>Le jeune Mohamed répond :</a:t>
            </a:r>
          </a:p>
          <a:p>
            <a:endParaRPr lang="fr-FR" sz="2400" b="1" dirty="0">
              <a:solidFill>
                <a:schemeClr val="bg1"/>
              </a:solidFill>
            </a:endParaRPr>
          </a:p>
          <a:p>
            <a:r>
              <a:rPr lang="fr-FR" sz="2400" b="1" dirty="0">
                <a:solidFill>
                  <a:schemeClr val="bg1"/>
                </a:solidFill>
              </a:rPr>
              <a:t>" A peine 2 heures que j'étais Français que je me faisais déjà taper par des Arabes !"</a:t>
            </a:r>
          </a:p>
        </p:txBody>
      </p:sp>
    </p:spTree>
    <p:extLst>
      <p:ext uri="{BB962C8B-B14F-4D97-AF65-F5344CB8AC3E}">
        <p14:creationId xmlns:p14="http://schemas.microsoft.com/office/powerpoint/2010/main" val="20712973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6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6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6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6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7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7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7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8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8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89000"/>
              </a:schemeClr>
            </a:gs>
            <a:gs pos="23000">
              <a:schemeClr val="accent6">
                <a:lumMod val="89000"/>
              </a:schemeClr>
            </a:gs>
            <a:gs pos="69000">
              <a:schemeClr val="accent6">
                <a:lumMod val="75000"/>
              </a:schemeClr>
            </a:gs>
            <a:gs pos="97000">
              <a:schemeClr val="accent6">
                <a:lumMod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19314" y="304800"/>
            <a:ext cx="11567886" cy="6270171"/>
          </a:xfrm>
          <a:prstGeom prst="rect">
            <a:avLst/>
          </a:prstGeom>
          <a:noFill/>
          <a:ln w="2413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636814" y="6377668"/>
            <a:ext cx="2743200" cy="365125"/>
          </a:xfrm>
        </p:spPr>
        <p:txBody>
          <a:bodyPr/>
          <a:lstStyle/>
          <a:p>
            <a:fld id="{F33F3306-3540-4350-8CF7-22CCE4933D02}" type="datetime1">
              <a:rPr lang="fr-FR" sz="1400" b="1" smtClean="0">
                <a:solidFill>
                  <a:srgbClr val="FF0000"/>
                </a:solidFill>
              </a:rPr>
              <a:t>08/12/2019</a:t>
            </a:fld>
            <a:endParaRPr lang="fr-FR" sz="1400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485242" y="6377668"/>
            <a:ext cx="5236029" cy="365125"/>
          </a:xfrm>
        </p:spPr>
        <p:txBody>
          <a:bodyPr/>
          <a:lstStyle/>
          <a:p>
            <a:r>
              <a:rPr lang="fr-FR" sz="1400" b="1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4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249228" y="6356350"/>
            <a:ext cx="2743200" cy="365125"/>
          </a:xfrm>
        </p:spPr>
        <p:txBody>
          <a:bodyPr/>
          <a:lstStyle/>
          <a:p>
            <a:fld id="{4CA45440-D277-4780-8516-1012206ED86C}" type="slidenum">
              <a:rPr lang="fr-FR" sz="1400" b="1" smtClean="0">
                <a:solidFill>
                  <a:srgbClr val="FF0000"/>
                </a:solidFill>
              </a:rPr>
              <a:t>11</a:t>
            </a:fld>
            <a:endParaRPr lang="fr-FR" sz="1400" b="1" dirty="0">
              <a:solidFill>
                <a:srgbClr val="FF0000"/>
              </a:solidFill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3048000" y="1362393"/>
            <a:ext cx="6096000" cy="4154984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Un Marocain a une tête vraiment grosse. Tous les jours en allant à son travail, il entend un gamin dire à ses copains :</a:t>
            </a:r>
          </a:p>
          <a:p>
            <a:endParaRPr lang="fr-FR" sz="2400" b="1" dirty="0">
              <a:solidFill>
                <a:schemeClr val="bg1"/>
              </a:solidFill>
            </a:endParaRPr>
          </a:p>
          <a:p>
            <a:r>
              <a:rPr lang="fr-FR" sz="2400" b="1" dirty="0">
                <a:solidFill>
                  <a:schemeClr val="bg1"/>
                </a:solidFill>
              </a:rPr>
              <a:t>Heureusement que ce type n’est pas notre roi.</a:t>
            </a:r>
          </a:p>
          <a:p>
            <a:endParaRPr lang="fr-FR" sz="2400" b="1" dirty="0">
              <a:solidFill>
                <a:schemeClr val="bg1"/>
              </a:solidFill>
            </a:endParaRPr>
          </a:p>
          <a:p>
            <a:r>
              <a:rPr lang="fr-FR" sz="2400" b="1" dirty="0">
                <a:solidFill>
                  <a:schemeClr val="bg1"/>
                </a:solidFill>
              </a:rPr>
              <a:t>Un jour, il attrape le gosse et il lui demande :Dis moi ce qui se passerait si j’étais le roi ?</a:t>
            </a:r>
          </a:p>
          <a:p>
            <a:endParaRPr lang="fr-FR" sz="2400" b="1" dirty="0">
              <a:solidFill>
                <a:schemeClr val="bg1"/>
              </a:solidFill>
            </a:endParaRPr>
          </a:p>
          <a:p>
            <a:r>
              <a:rPr lang="fr-FR" sz="2400" b="1" dirty="0">
                <a:solidFill>
                  <a:schemeClr val="bg1"/>
                </a:solidFill>
              </a:rPr>
              <a:t>Le gamin réponds :Rien, sauf que le dirham serait aussi grand qu’une assiette.</a:t>
            </a:r>
          </a:p>
        </p:txBody>
      </p:sp>
    </p:spTree>
    <p:extLst>
      <p:ext uri="{BB962C8B-B14F-4D97-AF65-F5344CB8AC3E}">
        <p14:creationId xmlns:p14="http://schemas.microsoft.com/office/powerpoint/2010/main" val="2016791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89000"/>
              </a:schemeClr>
            </a:gs>
            <a:gs pos="23000">
              <a:schemeClr val="accent6">
                <a:lumMod val="89000"/>
              </a:schemeClr>
            </a:gs>
            <a:gs pos="69000">
              <a:schemeClr val="accent6">
                <a:lumMod val="75000"/>
              </a:schemeClr>
            </a:gs>
            <a:gs pos="97000">
              <a:schemeClr val="accent6">
                <a:lumMod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19314" y="304800"/>
            <a:ext cx="11567886" cy="6270171"/>
          </a:xfrm>
          <a:prstGeom prst="rect">
            <a:avLst/>
          </a:prstGeom>
          <a:noFill/>
          <a:ln w="2413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636814" y="6377668"/>
            <a:ext cx="2743200" cy="365125"/>
          </a:xfrm>
        </p:spPr>
        <p:txBody>
          <a:bodyPr/>
          <a:lstStyle/>
          <a:p>
            <a:fld id="{F33F3306-3540-4350-8CF7-22CCE4933D02}" type="datetime1">
              <a:rPr lang="fr-FR" sz="1400" b="1" smtClean="0">
                <a:solidFill>
                  <a:srgbClr val="FF0000"/>
                </a:solidFill>
              </a:rPr>
              <a:t>08/12/2019</a:t>
            </a:fld>
            <a:endParaRPr lang="fr-FR" sz="1400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485242" y="6377668"/>
            <a:ext cx="5236029" cy="365125"/>
          </a:xfrm>
        </p:spPr>
        <p:txBody>
          <a:bodyPr/>
          <a:lstStyle/>
          <a:p>
            <a:r>
              <a:rPr lang="fr-FR" sz="1400" b="1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4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249228" y="6356350"/>
            <a:ext cx="2743200" cy="365125"/>
          </a:xfrm>
        </p:spPr>
        <p:txBody>
          <a:bodyPr/>
          <a:lstStyle/>
          <a:p>
            <a:fld id="{4CA45440-D277-4780-8516-1012206ED86C}" type="slidenum">
              <a:rPr lang="fr-FR" sz="1400" b="1" smtClean="0">
                <a:solidFill>
                  <a:srgbClr val="FF0000"/>
                </a:solidFill>
              </a:rPr>
              <a:t>12</a:t>
            </a:fld>
            <a:endParaRPr lang="fr-FR" sz="1400" b="1" dirty="0">
              <a:solidFill>
                <a:srgbClr val="FF0000"/>
              </a:solidFill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595953" y="745357"/>
            <a:ext cx="11290852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 C'est un arabe qui recherche sa femme dans un marché</a:t>
            </a:r>
            <a:r>
              <a:rPr lang="fr-FR" sz="2400" b="1" dirty="0" smtClean="0">
                <a:solidFill>
                  <a:schemeClr val="bg1"/>
                </a:solidFill>
              </a:rPr>
              <a:t>.</a:t>
            </a:r>
            <a:endParaRPr lang="fr-FR" sz="2400" b="1" dirty="0">
              <a:solidFill>
                <a:schemeClr val="bg1"/>
              </a:solidFill>
            </a:endParaRPr>
          </a:p>
          <a:p>
            <a:r>
              <a:rPr lang="fr-FR" sz="2400" b="1" dirty="0">
                <a:solidFill>
                  <a:schemeClr val="bg1"/>
                </a:solidFill>
              </a:rPr>
              <a:t>Il rencontre un français qui cherche aussi la sienne</a:t>
            </a:r>
            <a:r>
              <a:rPr lang="fr-FR" sz="2400" b="1" dirty="0" smtClean="0">
                <a:solidFill>
                  <a:schemeClr val="bg1"/>
                </a:solidFill>
              </a:rPr>
              <a:t>.</a:t>
            </a:r>
            <a:endParaRPr lang="fr-FR" sz="2400" b="1" dirty="0">
              <a:solidFill>
                <a:schemeClr val="bg1"/>
              </a:solidFill>
            </a:endParaRPr>
          </a:p>
          <a:p>
            <a:r>
              <a:rPr lang="fr-FR" sz="2400" b="1" dirty="0">
                <a:solidFill>
                  <a:schemeClr val="bg1"/>
                </a:solidFill>
              </a:rPr>
              <a:t>L'arabe lui demande :  Elle est comment ta  femme </a:t>
            </a:r>
            <a:r>
              <a:rPr lang="fr-FR" sz="2400" b="1" dirty="0" smtClean="0">
                <a:solidFill>
                  <a:schemeClr val="bg1"/>
                </a:solidFill>
              </a:rPr>
              <a:t>?</a:t>
            </a:r>
            <a:endParaRPr lang="fr-FR" sz="2400" b="1" dirty="0">
              <a:solidFill>
                <a:schemeClr val="bg1"/>
              </a:solidFill>
            </a:endParaRPr>
          </a:p>
          <a:p>
            <a:r>
              <a:rPr lang="fr-FR" sz="2400" b="1" dirty="0">
                <a:solidFill>
                  <a:schemeClr val="bg1"/>
                </a:solidFill>
              </a:rPr>
              <a:t>Le français lui réponds:  blonde aux yeux </a:t>
            </a:r>
            <a:r>
              <a:rPr lang="fr-FR" sz="2400" b="1" dirty="0" smtClean="0">
                <a:solidFill>
                  <a:schemeClr val="bg1"/>
                </a:solidFill>
              </a:rPr>
              <a:t>bleu </a:t>
            </a:r>
            <a:r>
              <a:rPr lang="fr-FR" sz="2400" b="1" dirty="0">
                <a:solidFill>
                  <a:schemeClr val="bg1"/>
                </a:solidFill>
              </a:rPr>
              <a:t>et </a:t>
            </a:r>
            <a:r>
              <a:rPr lang="fr-FR" sz="2400" b="1" dirty="0" smtClean="0">
                <a:solidFill>
                  <a:schemeClr val="bg1"/>
                </a:solidFill>
              </a:rPr>
              <a:t>vêtue </a:t>
            </a:r>
            <a:r>
              <a:rPr lang="fr-FR" sz="2400" b="1" dirty="0">
                <a:solidFill>
                  <a:schemeClr val="bg1"/>
                </a:solidFill>
              </a:rPr>
              <a:t>avec un </a:t>
            </a:r>
            <a:r>
              <a:rPr lang="fr-FR" sz="2400" b="1" dirty="0" smtClean="0">
                <a:solidFill>
                  <a:schemeClr val="bg1"/>
                </a:solidFill>
              </a:rPr>
              <a:t>décolleté  </a:t>
            </a:r>
            <a:r>
              <a:rPr lang="fr-FR" sz="2400" b="1" dirty="0">
                <a:solidFill>
                  <a:schemeClr val="bg1"/>
                </a:solidFill>
              </a:rPr>
              <a:t>rouge et une mini jupe. elle a aussi des talons haut.</a:t>
            </a:r>
          </a:p>
          <a:p>
            <a:endParaRPr lang="fr-FR" sz="2400" b="1" dirty="0">
              <a:solidFill>
                <a:schemeClr val="bg1"/>
              </a:solidFill>
            </a:endParaRPr>
          </a:p>
          <a:p>
            <a:r>
              <a:rPr lang="fr-FR" sz="2400" b="1" dirty="0">
                <a:solidFill>
                  <a:schemeClr val="bg1"/>
                </a:solidFill>
              </a:rPr>
              <a:t>Il rajoute: la tienne est comment ?</a:t>
            </a:r>
          </a:p>
          <a:p>
            <a:endParaRPr lang="fr-FR" sz="2400" b="1" dirty="0">
              <a:solidFill>
                <a:schemeClr val="bg1"/>
              </a:solidFill>
            </a:endParaRPr>
          </a:p>
          <a:p>
            <a:r>
              <a:rPr lang="fr-FR" sz="2400" b="1" dirty="0">
                <a:solidFill>
                  <a:schemeClr val="bg1"/>
                </a:solidFill>
              </a:rPr>
              <a:t>L'arabe réponds: elle est comme ta femme...</a:t>
            </a:r>
          </a:p>
          <a:p>
            <a:endParaRPr lang="fr-FR" sz="2400" b="1" dirty="0">
              <a:solidFill>
                <a:schemeClr val="bg1"/>
              </a:solidFill>
            </a:endParaRPr>
          </a:p>
          <a:p>
            <a:r>
              <a:rPr lang="fr-FR" sz="2400" b="1" dirty="0">
                <a:solidFill>
                  <a:schemeClr val="bg1"/>
                </a:solidFill>
              </a:rPr>
              <a:t>Ont laisse donc tomber la mienne et on cherche la tienne...</a:t>
            </a:r>
          </a:p>
          <a:p>
            <a:endParaRPr lang="fr-FR" sz="2400" b="1" dirty="0">
              <a:solidFill>
                <a:schemeClr val="bg1"/>
              </a:solidFill>
            </a:endParaRPr>
          </a:p>
          <a:p>
            <a:r>
              <a:rPr lang="fr-FR" sz="2400" b="1" dirty="0">
                <a:solidFill>
                  <a:schemeClr val="bg1"/>
                </a:solidFill>
              </a:rPr>
              <a:t>que je me faisais déjà taper par des Arabes !"</a:t>
            </a:r>
          </a:p>
          <a:p>
            <a:endParaRPr lang="fr-FR" sz="2400" b="1" dirty="0">
              <a:solidFill>
                <a:schemeClr val="bg1"/>
              </a:solidFill>
            </a:endParaRPr>
          </a:p>
          <a:p>
            <a:r>
              <a:rPr lang="fr-FR" sz="2400" b="1" dirty="0">
                <a:solidFill>
                  <a:schemeClr val="bg1"/>
                </a:solidFill>
              </a:rPr>
              <a:t>que je me faisais déjà taper par des Arabes !"</a:t>
            </a:r>
          </a:p>
        </p:txBody>
      </p:sp>
    </p:spTree>
    <p:extLst>
      <p:ext uri="{BB962C8B-B14F-4D97-AF65-F5344CB8AC3E}">
        <p14:creationId xmlns:p14="http://schemas.microsoft.com/office/powerpoint/2010/main" val="3449098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6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6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6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6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7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7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7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89000"/>
              </a:schemeClr>
            </a:gs>
            <a:gs pos="23000">
              <a:schemeClr val="accent6">
                <a:lumMod val="89000"/>
              </a:schemeClr>
            </a:gs>
            <a:gs pos="69000">
              <a:schemeClr val="accent6">
                <a:lumMod val="75000"/>
              </a:schemeClr>
            </a:gs>
            <a:gs pos="97000">
              <a:schemeClr val="accent6">
                <a:lumMod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19314" y="304800"/>
            <a:ext cx="11567886" cy="6270171"/>
          </a:xfrm>
          <a:prstGeom prst="rect">
            <a:avLst/>
          </a:prstGeom>
          <a:noFill/>
          <a:ln w="2413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636814" y="6377668"/>
            <a:ext cx="2743200" cy="365125"/>
          </a:xfrm>
        </p:spPr>
        <p:txBody>
          <a:bodyPr/>
          <a:lstStyle/>
          <a:p>
            <a:fld id="{F33F3306-3540-4350-8CF7-22CCE4933D02}" type="datetime1">
              <a:rPr lang="fr-FR" sz="1400" b="1" smtClean="0">
                <a:solidFill>
                  <a:srgbClr val="FF0000"/>
                </a:solidFill>
              </a:rPr>
              <a:t>08/12/2019</a:t>
            </a:fld>
            <a:endParaRPr lang="fr-FR" sz="1400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485242" y="6377668"/>
            <a:ext cx="5236029" cy="365125"/>
          </a:xfrm>
        </p:spPr>
        <p:txBody>
          <a:bodyPr/>
          <a:lstStyle/>
          <a:p>
            <a:r>
              <a:rPr lang="fr-FR" sz="1400" b="1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4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249228" y="6356350"/>
            <a:ext cx="2743200" cy="365125"/>
          </a:xfrm>
        </p:spPr>
        <p:txBody>
          <a:bodyPr/>
          <a:lstStyle/>
          <a:p>
            <a:fld id="{4CA45440-D277-4780-8516-1012206ED86C}" type="slidenum">
              <a:rPr lang="fr-FR" sz="1400" b="1" smtClean="0">
                <a:solidFill>
                  <a:srgbClr val="FF0000"/>
                </a:solidFill>
              </a:rPr>
              <a:t>13</a:t>
            </a:fld>
            <a:endParaRPr lang="fr-FR" sz="1400" b="1" dirty="0">
              <a:solidFill>
                <a:srgbClr val="FF0000"/>
              </a:solidFill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3048000" y="2675404"/>
            <a:ext cx="6096000" cy="193899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Avant de jeter Ben Laden à l'eau, les soldats américains...</a:t>
            </a:r>
          </a:p>
          <a:p>
            <a:endParaRPr lang="fr-FR" sz="2400" b="1" dirty="0">
              <a:solidFill>
                <a:schemeClr val="bg1"/>
              </a:solidFill>
            </a:endParaRPr>
          </a:p>
          <a:p>
            <a:r>
              <a:rPr lang="fr-FR" sz="2400" b="1" dirty="0">
                <a:solidFill>
                  <a:schemeClr val="bg1"/>
                </a:solidFill>
              </a:rPr>
              <a:t>0nt priés trois fois Allah :  à la 1, à la 2 et à la 3...</a:t>
            </a:r>
          </a:p>
        </p:txBody>
      </p:sp>
    </p:spTree>
    <p:extLst>
      <p:ext uri="{BB962C8B-B14F-4D97-AF65-F5344CB8AC3E}">
        <p14:creationId xmlns:p14="http://schemas.microsoft.com/office/powerpoint/2010/main" val="7859648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89000"/>
              </a:schemeClr>
            </a:gs>
            <a:gs pos="23000">
              <a:schemeClr val="accent6">
                <a:lumMod val="89000"/>
              </a:schemeClr>
            </a:gs>
            <a:gs pos="69000">
              <a:schemeClr val="accent6">
                <a:lumMod val="75000"/>
              </a:schemeClr>
            </a:gs>
            <a:gs pos="97000">
              <a:schemeClr val="accent6">
                <a:lumMod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19314" y="304800"/>
            <a:ext cx="11567886" cy="6270171"/>
          </a:xfrm>
          <a:prstGeom prst="rect">
            <a:avLst/>
          </a:prstGeom>
          <a:noFill/>
          <a:ln w="2413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636814" y="6377668"/>
            <a:ext cx="2743200" cy="365125"/>
          </a:xfrm>
        </p:spPr>
        <p:txBody>
          <a:bodyPr/>
          <a:lstStyle/>
          <a:p>
            <a:fld id="{F33F3306-3540-4350-8CF7-22CCE4933D02}" type="datetime1">
              <a:rPr lang="fr-FR" sz="1400" b="1" smtClean="0">
                <a:solidFill>
                  <a:srgbClr val="FF0000"/>
                </a:solidFill>
              </a:rPr>
              <a:t>08/12/2019</a:t>
            </a:fld>
            <a:endParaRPr lang="fr-FR" sz="1400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485242" y="6377668"/>
            <a:ext cx="5236029" cy="365125"/>
          </a:xfrm>
        </p:spPr>
        <p:txBody>
          <a:bodyPr/>
          <a:lstStyle/>
          <a:p>
            <a:r>
              <a:rPr lang="fr-FR" sz="1400" b="1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4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249228" y="6356350"/>
            <a:ext cx="2743200" cy="365125"/>
          </a:xfrm>
        </p:spPr>
        <p:txBody>
          <a:bodyPr/>
          <a:lstStyle/>
          <a:p>
            <a:fld id="{4CA45440-D277-4780-8516-1012206ED86C}" type="slidenum">
              <a:rPr lang="fr-FR" sz="1400" b="1" smtClean="0">
                <a:solidFill>
                  <a:srgbClr val="FF0000"/>
                </a:solidFill>
              </a:rPr>
              <a:t>14</a:t>
            </a:fld>
            <a:endParaRPr lang="fr-FR" sz="1400" b="1" dirty="0">
              <a:solidFill>
                <a:srgbClr val="FF0000"/>
              </a:solidFill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3048000" y="2306072"/>
            <a:ext cx="6096000" cy="2677656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 C'est l'histoire d'un gars qui demande à un imam s'il peut faire la prière du vendredi à la maison en utilisant l'imam de  la </a:t>
            </a:r>
            <a:r>
              <a:rPr lang="fr-FR" sz="2400" b="1" dirty="0" smtClean="0">
                <a:solidFill>
                  <a:schemeClr val="bg1"/>
                </a:solidFill>
              </a:rPr>
              <a:t>télévision.</a:t>
            </a:r>
            <a:endParaRPr lang="fr-FR" sz="2400" b="1" dirty="0">
              <a:solidFill>
                <a:schemeClr val="bg1"/>
              </a:solidFill>
            </a:endParaRPr>
          </a:p>
          <a:p>
            <a:endParaRPr lang="fr-FR" sz="2400" b="1" dirty="0">
              <a:solidFill>
                <a:schemeClr val="bg1"/>
              </a:solidFill>
            </a:endParaRPr>
          </a:p>
          <a:p>
            <a:r>
              <a:rPr lang="fr-FR" sz="2400" b="1" dirty="0">
                <a:solidFill>
                  <a:schemeClr val="bg1"/>
                </a:solidFill>
              </a:rPr>
              <a:t>L'imam le regarde et lui dit " bien sur, et pendant que tu y es, mets un drap noir sur le frigo et tu fera le Hajj dans la cuisine</a:t>
            </a:r>
          </a:p>
        </p:txBody>
      </p:sp>
    </p:spTree>
    <p:extLst>
      <p:ext uri="{BB962C8B-B14F-4D97-AF65-F5344CB8AC3E}">
        <p14:creationId xmlns:p14="http://schemas.microsoft.com/office/powerpoint/2010/main" val="10775275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89000"/>
              </a:schemeClr>
            </a:gs>
            <a:gs pos="23000">
              <a:schemeClr val="accent6">
                <a:lumMod val="89000"/>
              </a:schemeClr>
            </a:gs>
            <a:gs pos="69000">
              <a:schemeClr val="accent6">
                <a:lumMod val="75000"/>
              </a:schemeClr>
            </a:gs>
            <a:gs pos="97000">
              <a:schemeClr val="accent6">
                <a:lumMod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19314" y="304800"/>
            <a:ext cx="11567886" cy="6270171"/>
          </a:xfrm>
          <a:prstGeom prst="rect">
            <a:avLst/>
          </a:prstGeom>
          <a:noFill/>
          <a:ln w="2413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636814" y="6377668"/>
            <a:ext cx="2743200" cy="365125"/>
          </a:xfrm>
        </p:spPr>
        <p:txBody>
          <a:bodyPr/>
          <a:lstStyle/>
          <a:p>
            <a:fld id="{F33F3306-3540-4350-8CF7-22CCE4933D02}" type="datetime1">
              <a:rPr lang="fr-FR" sz="1400" b="1" smtClean="0">
                <a:solidFill>
                  <a:srgbClr val="FF0000"/>
                </a:solidFill>
              </a:rPr>
              <a:t>08/12/2019</a:t>
            </a:fld>
            <a:endParaRPr lang="fr-FR" sz="1400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485242" y="6377668"/>
            <a:ext cx="5236029" cy="365125"/>
          </a:xfrm>
        </p:spPr>
        <p:txBody>
          <a:bodyPr/>
          <a:lstStyle/>
          <a:p>
            <a:r>
              <a:rPr lang="fr-FR" sz="1400" b="1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4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249228" y="6356350"/>
            <a:ext cx="2743200" cy="365125"/>
          </a:xfrm>
        </p:spPr>
        <p:txBody>
          <a:bodyPr/>
          <a:lstStyle/>
          <a:p>
            <a:fld id="{4CA45440-D277-4780-8516-1012206ED86C}" type="slidenum">
              <a:rPr lang="fr-FR" sz="1400" b="1" smtClean="0">
                <a:solidFill>
                  <a:srgbClr val="FF0000"/>
                </a:solidFill>
              </a:rPr>
              <a:t>15</a:t>
            </a:fld>
            <a:endParaRPr lang="fr-FR" sz="1400" b="1" dirty="0">
              <a:solidFill>
                <a:srgbClr val="FF0000"/>
              </a:solidFill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636814" y="651624"/>
            <a:ext cx="10866783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 Obama et </a:t>
            </a:r>
            <a:r>
              <a:rPr lang="fr-FR" sz="2400" b="1" dirty="0" err="1">
                <a:solidFill>
                  <a:schemeClr val="bg1"/>
                </a:solidFill>
              </a:rPr>
              <a:t>Sarkosy</a:t>
            </a:r>
            <a:r>
              <a:rPr lang="fr-FR" sz="2400" b="1" dirty="0">
                <a:solidFill>
                  <a:schemeClr val="bg1"/>
                </a:solidFill>
              </a:rPr>
              <a:t> discute devant une machine à remonter le </a:t>
            </a:r>
            <a:r>
              <a:rPr lang="fr-FR" sz="2400" b="1" dirty="0" smtClean="0">
                <a:solidFill>
                  <a:schemeClr val="bg1"/>
                </a:solidFill>
              </a:rPr>
              <a:t>temps.</a:t>
            </a:r>
            <a:endParaRPr lang="fr-FR" sz="2400" b="1" dirty="0">
              <a:solidFill>
                <a:schemeClr val="bg1"/>
              </a:solidFill>
            </a:endParaRPr>
          </a:p>
          <a:p>
            <a:r>
              <a:rPr lang="fr-FR" sz="2400" b="1" dirty="0">
                <a:solidFill>
                  <a:schemeClr val="bg1"/>
                </a:solidFill>
              </a:rPr>
              <a:t>Obama se met devant la machine et dit "que seront les USA dans 10 ans ?"</a:t>
            </a:r>
          </a:p>
          <a:p>
            <a:endParaRPr lang="fr-FR" sz="2400" b="1" dirty="0">
              <a:solidFill>
                <a:schemeClr val="bg1"/>
              </a:solidFill>
            </a:endParaRPr>
          </a:p>
          <a:p>
            <a:r>
              <a:rPr lang="fr-FR" sz="2400" b="1" dirty="0">
                <a:solidFill>
                  <a:schemeClr val="bg1"/>
                </a:solidFill>
              </a:rPr>
              <a:t>La machine réponds: Cela sera le pays le plus riche , plus de pollution, plus de </a:t>
            </a:r>
            <a:r>
              <a:rPr lang="fr-FR" sz="2400" b="1" dirty="0" smtClean="0">
                <a:solidFill>
                  <a:schemeClr val="bg1"/>
                </a:solidFill>
              </a:rPr>
              <a:t>chômage !</a:t>
            </a:r>
            <a:endParaRPr lang="fr-FR" sz="2400" b="1" dirty="0">
              <a:solidFill>
                <a:schemeClr val="bg1"/>
              </a:solidFill>
            </a:endParaRPr>
          </a:p>
          <a:p>
            <a:r>
              <a:rPr lang="fr-FR" sz="2400" b="1" dirty="0" err="1">
                <a:solidFill>
                  <a:schemeClr val="bg1"/>
                </a:solidFill>
              </a:rPr>
              <a:t>Sarko</a:t>
            </a:r>
            <a:r>
              <a:rPr lang="fr-FR" sz="2400" b="1" dirty="0">
                <a:solidFill>
                  <a:schemeClr val="bg1"/>
                </a:solidFill>
              </a:rPr>
              <a:t> se met devant la machine et dit " que sera la </a:t>
            </a:r>
            <a:r>
              <a:rPr lang="fr-FR" sz="2400" b="1" dirty="0" smtClean="0">
                <a:solidFill>
                  <a:schemeClr val="bg1"/>
                </a:solidFill>
              </a:rPr>
              <a:t>France </a:t>
            </a:r>
            <a:r>
              <a:rPr lang="fr-FR" sz="2400" b="1" dirty="0">
                <a:solidFill>
                  <a:schemeClr val="bg1"/>
                </a:solidFill>
              </a:rPr>
              <a:t>dans 100 ans </a:t>
            </a:r>
            <a:r>
              <a:rPr lang="fr-FR" sz="2400" b="1" dirty="0" smtClean="0">
                <a:solidFill>
                  <a:schemeClr val="bg1"/>
                </a:solidFill>
              </a:rPr>
              <a:t>?"</a:t>
            </a:r>
            <a:endParaRPr lang="fr-FR" sz="2400" b="1" dirty="0">
              <a:solidFill>
                <a:schemeClr val="bg1"/>
              </a:solidFill>
            </a:endParaRPr>
          </a:p>
          <a:p>
            <a:r>
              <a:rPr lang="fr-FR" sz="2400" b="1" dirty="0">
                <a:solidFill>
                  <a:schemeClr val="bg1"/>
                </a:solidFill>
              </a:rPr>
              <a:t>Il regarde la machine pendant 5 min les yeux grands ouverts ! ...Obama dit:  Nicolas que </a:t>
            </a:r>
            <a:r>
              <a:rPr lang="fr-FR" sz="2400" b="1" dirty="0" err="1">
                <a:solidFill>
                  <a:schemeClr val="bg1"/>
                </a:solidFill>
              </a:rPr>
              <a:t>pasa</a:t>
            </a:r>
            <a:r>
              <a:rPr lang="fr-FR" sz="2400" b="1" dirty="0">
                <a:solidFill>
                  <a:schemeClr val="bg1"/>
                </a:solidFill>
              </a:rPr>
              <a:t> </a:t>
            </a:r>
            <a:r>
              <a:rPr lang="fr-FR" sz="2400" b="1" dirty="0" smtClean="0">
                <a:solidFill>
                  <a:schemeClr val="bg1"/>
                </a:solidFill>
              </a:rPr>
              <a:t>?</a:t>
            </a:r>
            <a:endParaRPr lang="fr-FR" sz="2400" b="1" dirty="0">
              <a:solidFill>
                <a:schemeClr val="bg1"/>
              </a:solidFill>
            </a:endParaRPr>
          </a:p>
          <a:p>
            <a:r>
              <a:rPr lang="fr-FR" sz="2400" b="1" dirty="0">
                <a:solidFill>
                  <a:schemeClr val="bg1"/>
                </a:solidFill>
              </a:rPr>
              <a:t>Dis moi ce qu'il y a écris sur la machine ? .</a:t>
            </a:r>
          </a:p>
          <a:p>
            <a:endParaRPr lang="fr-FR" sz="2400" b="1" dirty="0">
              <a:solidFill>
                <a:schemeClr val="bg1"/>
              </a:solidFill>
            </a:endParaRPr>
          </a:p>
          <a:p>
            <a:r>
              <a:rPr lang="fr-FR" sz="2400" b="1" dirty="0" err="1">
                <a:solidFill>
                  <a:schemeClr val="bg1"/>
                </a:solidFill>
              </a:rPr>
              <a:t>Sarko</a:t>
            </a:r>
            <a:r>
              <a:rPr lang="fr-FR" sz="2400" b="1" dirty="0">
                <a:solidFill>
                  <a:schemeClr val="bg1"/>
                </a:solidFill>
              </a:rPr>
              <a:t> dit:  je peux pas te dire Barack</a:t>
            </a:r>
          </a:p>
          <a:p>
            <a:endParaRPr lang="fr-FR" sz="2400" b="1" dirty="0">
              <a:solidFill>
                <a:schemeClr val="bg1"/>
              </a:solidFill>
            </a:endParaRPr>
          </a:p>
          <a:p>
            <a:r>
              <a:rPr lang="fr-FR" sz="2400" b="1" dirty="0">
                <a:solidFill>
                  <a:schemeClr val="bg1"/>
                </a:solidFill>
              </a:rPr>
              <a:t>Obama insiste:" Aller dit moi ce qu'il y a d'écrit  "</a:t>
            </a:r>
          </a:p>
          <a:p>
            <a:endParaRPr lang="fr-FR" sz="2400" b="1" dirty="0">
              <a:solidFill>
                <a:schemeClr val="bg1"/>
              </a:solidFill>
            </a:endParaRPr>
          </a:p>
          <a:p>
            <a:r>
              <a:rPr lang="fr-FR" sz="2400" b="1" dirty="0" err="1">
                <a:solidFill>
                  <a:schemeClr val="bg1"/>
                </a:solidFill>
              </a:rPr>
              <a:t>Sarko</a:t>
            </a:r>
            <a:r>
              <a:rPr lang="fr-FR" sz="2400" b="1" dirty="0">
                <a:solidFill>
                  <a:schemeClr val="bg1"/>
                </a:solidFill>
              </a:rPr>
              <a:t> crie " Je Peux Pas Te Dire, C'est Écrit En Arabe !</a:t>
            </a:r>
          </a:p>
        </p:txBody>
      </p:sp>
    </p:spTree>
    <p:extLst>
      <p:ext uri="{BB962C8B-B14F-4D97-AF65-F5344CB8AC3E}">
        <p14:creationId xmlns:p14="http://schemas.microsoft.com/office/powerpoint/2010/main" val="36801658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2" dur="500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6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6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7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7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89000"/>
              </a:schemeClr>
            </a:gs>
            <a:gs pos="23000">
              <a:schemeClr val="accent6">
                <a:lumMod val="89000"/>
              </a:schemeClr>
            </a:gs>
            <a:gs pos="69000">
              <a:schemeClr val="accent6">
                <a:lumMod val="75000"/>
              </a:schemeClr>
            </a:gs>
            <a:gs pos="97000">
              <a:schemeClr val="accent6">
                <a:lumMod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19314" y="304800"/>
            <a:ext cx="11567886" cy="6270171"/>
          </a:xfrm>
          <a:prstGeom prst="rect">
            <a:avLst/>
          </a:prstGeom>
          <a:noFill/>
          <a:ln w="2413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636814" y="6377668"/>
            <a:ext cx="2743200" cy="365125"/>
          </a:xfrm>
        </p:spPr>
        <p:txBody>
          <a:bodyPr/>
          <a:lstStyle/>
          <a:p>
            <a:fld id="{F33F3306-3540-4350-8CF7-22CCE4933D02}" type="datetime1">
              <a:rPr lang="fr-FR" sz="1400" b="1" smtClean="0">
                <a:solidFill>
                  <a:srgbClr val="FF0000"/>
                </a:solidFill>
              </a:rPr>
              <a:t>08/12/2019</a:t>
            </a:fld>
            <a:endParaRPr lang="fr-FR" sz="1400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485242" y="6377668"/>
            <a:ext cx="5236029" cy="365125"/>
          </a:xfrm>
        </p:spPr>
        <p:txBody>
          <a:bodyPr/>
          <a:lstStyle/>
          <a:p>
            <a:r>
              <a:rPr lang="fr-FR" sz="1400" b="1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4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249228" y="6356350"/>
            <a:ext cx="2743200" cy="365125"/>
          </a:xfrm>
        </p:spPr>
        <p:txBody>
          <a:bodyPr/>
          <a:lstStyle/>
          <a:p>
            <a:fld id="{4CA45440-D277-4780-8516-1012206ED86C}" type="slidenum">
              <a:rPr lang="fr-FR" sz="1400" b="1" smtClean="0">
                <a:solidFill>
                  <a:srgbClr val="FF0000"/>
                </a:solidFill>
              </a:rPr>
              <a:t>16</a:t>
            </a:fld>
            <a:endParaRPr lang="fr-FR" sz="1400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20348" y="457199"/>
            <a:ext cx="7938052" cy="59535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93940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89000"/>
              </a:schemeClr>
            </a:gs>
            <a:gs pos="23000">
              <a:schemeClr val="accent6">
                <a:lumMod val="89000"/>
              </a:schemeClr>
            </a:gs>
            <a:gs pos="69000">
              <a:schemeClr val="accent6">
                <a:lumMod val="75000"/>
              </a:schemeClr>
            </a:gs>
            <a:gs pos="97000">
              <a:schemeClr val="accent6">
                <a:lumMod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19314" y="304800"/>
            <a:ext cx="11567886" cy="6270171"/>
          </a:xfrm>
          <a:prstGeom prst="rect">
            <a:avLst/>
          </a:prstGeom>
          <a:noFill/>
          <a:ln w="2413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636814" y="6377668"/>
            <a:ext cx="2743200" cy="365125"/>
          </a:xfrm>
        </p:spPr>
        <p:txBody>
          <a:bodyPr/>
          <a:lstStyle/>
          <a:p>
            <a:fld id="{F33F3306-3540-4350-8CF7-22CCE4933D02}" type="datetime1">
              <a:rPr lang="fr-FR" sz="1400" b="1" smtClean="0">
                <a:solidFill>
                  <a:srgbClr val="FF0000"/>
                </a:solidFill>
              </a:rPr>
              <a:t>08/12/2019</a:t>
            </a:fld>
            <a:endParaRPr lang="fr-FR" sz="1400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485242" y="6377668"/>
            <a:ext cx="5236029" cy="365125"/>
          </a:xfrm>
        </p:spPr>
        <p:txBody>
          <a:bodyPr/>
          <a:lstStyle/>
          <a:p>
            <a:r>
              <a:rPr lang="fr-FR" sz="1400" b="1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4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249228" y="6356350"/>
            <a:ext cx="2743200" cy="365125"/>
          </a:xfrm>
        </p:spPr>
        <p:txBody>
          <a:bodyPr/>
          <a:lstStyle/>
          <a:p>
            <a:fld id="{4CA45440-D277-4780-8516-1012206ED86C}" type="slidenum">
              <a:rPr lang="fr-FR" sz="1400" b="1" smtClean="0">
                <a:solidFill>
                  <a:srgbClr val="FF0000"/>
                </a:solidFill>
              </a:rPr>
              <a:t>17</a:t>
            </a:fld>
            <a:endParaRPr lang="fr-FR" sz="1400" b="1" dirty="0">
              <a:solidFill>
                <a:srgbClr val="FF0000"/>
              </a:solidFill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3048000" y="2675404"/>
            <a:ext cx="6096000" cy="193899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Quelle différence existe-t-il entre Paris, L'ours blanc et Virginie </a:t>
            </a:r>
            <a:r>
              <a:rPr lang="fr-FR" sz="2400" b="1" dirty="0" smtClean="0">
                <a:solidFill>
                  <a:schemeClr val="bg1"/>
                </a:solidFill>
              </a:rPr>
              <a:t>?</a:t>
            </a:r>
          </a:p>
          <a:p>
            <a:endParaRPr lang="fr-FR" sz="2400" b="1" dirty="0">
              <a:solidFill>
                <a:schemeClr val="bg1"/>
              </a:solidFill>
            </a:endParaRPr>
          </a:p>
          <a:p>
            <a:r>
              <a:rPr lang="fr-FR" sz="2400" b="1" dirty="0">
                <a:solidFill>
                  <a:schemeClr val="bg1"/>
                </a:solidFill>
              </a:rPr>
              <a:t>Paris est une métropole, l'ours blanc est maître au Pôle, Virginie aimait trop Paul.</a:t>
            </a:r>
          </a:p>
        </p:txBody>
      </p:sp>
    </p:spTree>
    <p:extLst>
      <p:ext uri="{BB962C8B-B14F-4D97-AF65-F5344CB8AC3E}">
        <p14:creationId xmlns:p14="http://schemas.microsoft.com/office/powerpoint/2010/main" val="9966715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89000"/>
              </a:schemeClr>
            </a:gs>
            <a:gs pos="23000">
              <a:schemeClr val="accent6">
                <a:lumMod val="89000"/>
              </a:schemeClr>
            </a:gs>
            <a:gs pos="69000">
              <a:schemeClr val="accent6">
                <a:lumMod val="75000"/>
              </a:schemeClr>
            </a:gs>
            <a:gs pos="97000">
              <a:schemeClr val="accent6">
                <a:lumMod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19314" y="304800"/>
            <a:ext cx="11567886" cy="6270171"/>
          </a:xfrm>
          <a:prstGeom prst="rect">
            <a:avLst/>
          </a:prstGeom>
          <a:noFill/>
          <a:ln w="2413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636814" y="6377668"/>
            <a:ext cx="2743200" cy="365125"/>
          </a:xfrm>
        </p:spPr>
        <p:txBody>
          <a:bodyPr/>
          <a:lstStyle/>
          <a:p>
            <a:fld id="{F33F3306-3540-4350-8CF7-22CCE4933D02}" type="datetime1">
              <a:rPr lang="fr-FR" sz="1400" b="1" smtClean="0">
                <a:solidFill>
                  <a:srgbClr val="FF0000"/>
                </a:solidFill>
              </a:rPr>
              <a:t>08/12/2019</a:t>
            </a:fld>
            <a:endParaRPr lang="fr-FR" sz="1400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485242" y="6377668"/>
            <a:ext cx="5236029" cy="365125"/>
          </a:xfrm>
        </p:spPr>
        <p:txBody>
          <a:bodyPr/>
          <a:lstStyle/>
          <a:p>
            <a:r>
              <a:rPr lang="fr-FR" sz="1400" b="1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4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249228" y="6356350"/>
            <a:ext cx="2743200" cy="365125"/>
          </a:xfrm>
        </p:spPr>
        <p:txBody>
          <a:bodyPr/>
          <a:lstStyle/>
          <a:p>
            <a:fld id="{4CA45440-D277-4780-8516-1012206ED86C}" type="slidenum">
              <a:rPr lang="fr-FR" sz="1400" b="1" smtClean="0">
                <a:solidFill>
                  <a:srgbClr val="FF0000"/>
                </a:solidFill>
              </a:rPr>
              <a:t>18</a:t>
            </a:fld>
            <a:endParaRPr lang="fr-FR" sz="1400" b="1" dirty="0">
              <a:solidFill>
                <a:srgbClr val="FF0000"/>
              </a:solidFill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3055256" y="2675404"/>
            <a:ext cx="6096000" cy="193899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Quelle est la différence entre une échelle et un pistolet </a:t>
            </a:r>
            <a:r>
              <a:rPr lang="fr-FR" sz="2400" b="1" dirty="0" smtClean="0">
                <a:solidFill>
                  <a:schemeClr val="bg1"/>
                </a:solidFill>
              </a:rPr>
              <a:t>?</a:t>
            </a:r>
          </a:p>
          <a:p>
            <a:endParaRPr lang="fr-FR" sz="2400" b="1" dirty="0">
              <a:solidFill>
                <a:schemeClr val="bg1"/>
              </a:solidFill>
            </a:endParaRPr>
          </a:p>
          <a:p>
            <a:r>
              <a:rPr lang="fr-FR" sz="2400" b="1" dirty="0">
                <a:solidFill>
                  <a:schemeClr val="bg1"/>
                </a:solidFill>
              </a:rPr>
              <a:t>L'échelle sert à monter, le pistolet sert à descendre.</a:t>
            </a:r>
          </a:p>
        </p:txBody>
      </p:sp>
    </p:spTree>
    <p:extLst>
      <p:ext uri="{BB962C8B-B14F-4D97-AF65-F5344CB8AC3E}">
        <p14:creationId xmlns:p14="http://schemas.microsoft.com/office/powerpoint/2010/main" val="35942529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89000"/>
              </a:schemeClr>
            </a:gs>
            <a:gs pos="23000">
              <a:schemeClr val="accent6">
                <a:lumMod val="89000"/>
              </a:schemeClr>
            </a:gs>
            <a:gs pos="69000">
              <a:schemeClr val="accent6">
                <a:lumMod val="75000"/>
              </a:schemeClr>
            </a:gs>
            <a:gs pos="97000">
              <a:schemeClr val="accent6">
                <a:lumMod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19314" y="304800"/>
            <a:ext cx="11567886" cy="6270171"/>
          </a:xfrm>
          <a:prstGeom prst="rect">
            <a:avLst/>
          </a:prstGeom>
          <a:noFill/>
          <a:ln w="2413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636814" y="6377668"/>
            <a:ext cx="2743200" cy="365125"/>
          </a:xfrm>
        </p:spPr>
        <p:txBody>
          <a:bodyPr/>
          <a:lstStyle/>
          <a:p>
            <a:fld id="{F33F3306-3540-4350-8CF7-22CCE4933D02}" type="datetime1">
              <a:rPr lang="fr-FR" sz="1400" b="1" smtClean="0">
                <a:solidFill>
                  <a:srgbClr val="FF0000"/>
                </a:solidFill>
              </a:rPr>
              <a:t>08/12/2019</a:t>
            </a:fld>
            <a:endParaRPr lang="fr-FR" sz="1400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485242" y="6377668"/>
            <a:ext cx="5236029" cy="365125"/>
          </a:xfrm>
        </p:spPr>
        <p:txBody>
          <a:bodyPr/>
          <a:lstStyle/>
          <a:p>
            <a:r>
              <a:rPr lang="fr-FR" sz="1400" b="1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4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249228" y="6356350"/>
            <a:ext cx="2743200" cy="365125"/>
          </a:xfrm>
        </p:spPr>
        <p:txBody>
          <a:bodyPr/>
          <a:lstStyle/>
          <a:p>
            <a:fld id="{4CA45440-D277-4780-8516-1012206ED86C}" type="slidenum">
              <a:rPr lang="fr-FR" sz="1400" b="1" smtClean="0">
                <a:solidFill>
                  <a:srgbClr val="FF0000"/>
                </a:solidFill>
              </a:rPr>
              <a:t>19</a:t>
            </a:fld>
            <a:endParaRPr lang="fr-FR" sz="1400" b="1" dirty="0">
              <a:solidFill>
                <a:srgbClr val="FF0000"/>
              </a:solidFill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3048000" y="2828836"/>
            <a:ext cx="6096000" cy="156966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2 hommes discutent...</a:t>
            </a:r>
          </a:p>
          <a:p>
            <a:r>
              <a:rPr lang="fr-FR" sz="2400" b="1" dirty="0">
                <a:solidFill>
                  <a:schemeClr val="bg1"/>
                </a:solidFill>
              </a:rPr>
              <a:t>- On a beaucoup écrit sur moi.</a:t>
            </a:r>
          </a:p>
          <a:p>
            <a:r>
              <a:rPr lang="fr-FR" sz="2400" b="1" dirty="0">
                <a:solidFill>
                  <a:schemeClr val="bg1"/>
                </a:solidFill>
              </a:rPr>
              <a:t>- Ah, vous êtes connu ?</a:t>
            </a:r>
          </a:p>
          <a:p>
            <a:r>
              <a:rPr lang="fr-FR" sz="2400" b="1" dirty="0">
                <a:solidFill>
                  <a:schemeClr val="bg1"/>
                </a:solidFill>
              </a:rPr>
              <a:t>- Non, tatoué</a:t>
            </a:r>
          </a:p>
        </p:txBody>
      </p:sp>
    </p:spTree>
    <p:extLst>
      <p:ext uri="{BB962C8B-B14F-4D97-AF65-F5344CB8AC3E}">
        <p14:creationId xmlns:p14="http://schemas.microsoft.com/office/powerpoint/2010/main" val="23292545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89000"/>
              </a:schemeClr>
            </a:gs>
            <a:gs pos="23000">
              <a:schemeClr val="accent6">
                <a:lumMod val="89000"/>
              </a:schemeClr>
            </a:gs>
            <a:gs pos="69000">
              <a:schemeClr val="accent6">
                <a:lumMod val="75000"/>
              </a:schemeClr>
            </a:gs>
            <a:gs pos="97000">
              <a:schemeClr val="accent6">
                <a:lumMod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19314" y="304800"/>
            <a:ext cx="11567886" cy="6270171"/>
          </a:xfrm>
          <a:prstGeom prst="rect">
            <a:avLst/>
          </a:prstGeom>
          <a:noFill/>
          <a:ln w="2413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636814" y="6377668"/>
            <a:ext cx="2743200" cy="365125"/>
          </a:xfrm>
        </p:spPr>
        <p:txBody>
          <a:bodyPr/>
          <a:lstStyle/>
          <a:p>
            <a:fld id="{F33F3306-3540-4350-8CF7-22CCE4933D02}" type="datetime1">
              <a:rPr lang="fr-FR" sz="1400" b="1" smtClean="0">
                <a:solidFill>
                  <a:srgbClr val="FF0000"/>
                </a:solidFill>
              </a:rPr>
              <a:t>08/12/2019</a:t>
            </a:fld>
            <a:endParaRPr lang="fr-FR" sz="1400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485242" y="6377668"/>
            <a:ext cx="5236029" cy="365125"/>
          </a:xfrm>
        </p:spPr>
        <p:txBody>
          <a:bodyPr/>
          <a:lstStyle/>
          <a:p>
            <a:r>
              <a:rPr lang="fr-FR" sz="1400" b="1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4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249228" y="6356350"/>
            <a:ext cx="2743200" cy="365125"/>
          </a:xfrm>
        </p:spPr>
        <p:txBody>
          <a:bodyPr/>
          <a:lstStyle/>
          <a:p>
            <a:fld id="{4CA45440-D277-4780-8516-1012206ED86C}" type="slidenum">
              <a:rPr lang="fr-FR" sz="1400" b="1" smtClean="0">
                <a:solidFill>
                  <a:srgbClr val="FF0000"/>
                </a:solidFill>
              </a:rPr>
              <a:t>20</a:t>
            </a:fld>
            <a:endParaRPr lang="fr-FR" sz="1400" b="1" dirty="0">
              <a:solidFill>
                <a:srgbClr val="FF0000"/>
              </a:solidFill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3153228" y="2860070"/>
            <a:ext cx="6096000" cy="156966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Quel est la différence entre un œuf et un chien</a:t>
            </a:r>
            <a:r>
              <a:rPr lang="fr-FR" sz="2400" b="1" dirty="0" smtClean="0">
                <a:solidFill>
                  <a:schemeClr val="bg1"/>
                </a:solidFill>
              </a:rPr>
              <a:t>?</a:t>
            </a:r>
          </a:p>
          <a:p>
            <a:endParaRPr lang="fr-FR" sz="2400" b="1" dirty="0">
              <a:solidFill>
                <a:schemeClr val="bg1"/>
              </a:solidFill>
            </a:endParaRPr>
          </a:p>
          <a:p>
            <a:r>
              <a:rPr lang="fr-FR" sz="2400" b="1" dirty="0">
                <a:solidFill>
                  <a:schemeClr val="bg1"/>
                </a:solidFill>
              </a:rPr>
              <a:t>On peut pas faire de chien à la coque...</a:t>
            </a:r>
          </a:p>
        </p:txBody>
      </p:sp>
    </p:spTree>
    <p:extLst>
      <p:ext uri="{BB962C8B-B14F-4D97-AF65-F5344CB8AC3E}">
        <p14:creationId xmlns:p14="http://schemas.microsoft.com/office/powerpoint/2010/main" val="26762843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89000"/>
              </a:schemeClr>
            </a:gs>
            <a:gs pos="23000">
              <a:schemeClr val="accent6">
                <a:lumMod val="89000"/>
              </a:schemeClr>
            </a:gs>
            <a:gs pos="69000">
              <a:schemeClr val="accent6">
                <a:lumMod val="75000"/>
              </a:schemeClr>
            </a:gs>
            <a:gs pos="97000">
              <a:schemeClr val="accent6">
                <a:lumMod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19314" y="304800"/>
            <a:ext cx="11567886" cy="6270171"/>
          </a:xfrm>
          <a:prstGeom prst="rect">
            <a:avLst/>
          </a:prstGeom>
          <a:noFill/>
          <a:ln w="2413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636814" y="6377668"/>
            <a:ext cx="2743200" cy="365125"/>
          </a:xfrm>
        </p:spPr>
        <p:txBody>
          <a:bodyPr/>
          <a:lstStyle/>
          <a:p>
            <a:fld id="{F33F3306-3540-4350-8CF7-22CCE4933D02}" type="datetime1">
              <a:rPr lang="fr-FR" sz="1400" b="1" smtClean="0">
                <a:solidFill>
                  <a:srgbClr val="FF0000"/>
                </a:solidFill>
              </a:rPr>
              <a:t>08/12/2019</a:t>
            </a:fld>
            <a:endParaRPr lang="fr-FR" sz="1400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485242" y="6377668"/>
            <a:ext cx="5236029" cy="365125"/>
          </a:xfrm>
        </p:spPr>
        <p:txBody>
          <a:bodyPr/>
          <a:lstStyle/>
          <a:p>
            <a:r>
              <a:rPr lang="fr-FR" sz="1400" b="1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4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249228" y="6356350"/>
            <a:ext cx="2743200" cy="365125"/>
          </a:xfrm>
        </p:spPr>
        <p:txBody>
          <a:bodyPr/>
          <a:lstStyle/>
          <a:p>
            <a:fld id="{4CA45440-D277-4780-8516-1012206ED86C}" type="slidenum">
              <a:rPr lang="fr-FR" sz="1400" b="1" smtClean="0">
                <a:solidFill>
                  <a:srgbClr val="FF0000"/>
                </a:solidFill>
              </a:rPr>
              <a:t>21</a:t>
            </a:fld>
            <a:endParaRPr lang="fr-FR" sz="1400" b="1" dirty="0">
              <a:solidFill>
                <a:srgbClr val="FF0000"/>
              </a:solidFill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3055256" y="1362393"/>
            <a:ext cx="6096000" cy="4154984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Un gars dit à un autre dans un troquet</a:t>
            </a:r>
            <a:r>
              <a:rPr lang="fr-FR" sz="2400" b="1" dirty="0" smtClean="0">
                <a:solidFill>
                  <a:schemeClr val="bg1"/>
                </a:solidFill>
              </a:rPr>
              <a:t>...</a:t>
            </a:r>
          </a:p>
          <a:p>
            <a:endParaRPr lang="fr-FR" sz="2400" b="1" dirty="0">
              <a:solidFill>
                <a:schemeClr val="bg1"/>
              </a:solidFill>
            </a:endParaRPr>
          </a:p>
          <a:p>
            <a:pPr marL="342900" indent="-342900">
              <a:buFontTx/>
              <a:buChar char="-"/>
            </a:pPr>
            <a:r>
              <a:rPr lang="fr-FR" sz="2400" b="1" dirty="0" smtClean="0">
                <a:solidFill>
                  <a:schemeClr val="bg1"/>
                </a:solidFill>
              </a:rPr>
              <a:t>T'es </a:t>
            </a:r>
            <a:r>
              <a:rPr lang="fr-FR" sz="2400" b="1" dirty="0">
                <a:solidFill>
                  <a:schemeClr val="bg1"/>
                </a:solidFill>
              </a:rPr>
              <a:t>con toi ! T'es vraiment con !C'est pas possible ce que t'es con ! J'ai jamais vu un con pareil </a:t>
            </a:r>
            <a:r>
              <a:rPr lang="fr-FR" sz="2400" b="1" dirty="0" smtClean="0">
                <a:solidFill>
                  <a:schemeClr val="bg1"/>
                </a:solidFill>
              </a:rPr>
              <a:t>!</a:t>
            </a:r>
          </a:p>
          <a:p>
            <a:pPr marL="342900" indent="-342900">
              <a:buFontTx/>
              <a:buChar char="-"/>
            </a:pPr>
            <a:endParaRPr lang="fr-FR" sz="2400" b="1" dirty="0">
              <a:solidFill>
                <a:schemeClr val="bg1"/>
              </a:solidFill>
            </a:endParaRPr>
          </a:p>
          <a:p>
            <a:r>
              <a:rPr lang="fr-FR" sz="2400" b="1" dirty="0">
                <a:solidFill>
                  <a:schemeClr val="bg1"/>
                </a:solidFill>
              </a:rPr>
              <a:t>Tiens, c'est simple, s'il existait un concours de cons, tu finirais deuxième !</a:t>
            </a:r>
          </a:p>
          <a:p>
            <a:pPr marL="342900" indent="-342900" algn="r">
              <a:buFontTx/>
              <a:buChar char="-"/>
            </a:pPr>
            <a:r>
              <a:rPr lang="fr-FR" sz="2400" b="1" dirty="0" smtClean="0">
                <a:solidFill>
                  <a:schemeClr val="bg1"/>
                </a:solidFill>
              </a:rPr>
              <a:t>Pourquoi </a:t>
            </a:r>
            <a:r>
              <a:rPr lang="fr-FR" sz="2400" b="1" dirty="0">
                <a:solidFill>
                  <a:schemeClr val="bg1"/>
                </a:solidFill>
              </a:rPr>
              <a:t>deuxième </a:t>
            </a:r>
            <a:r>
              <a:rPr lang="fr-FR" sz="2400" b="1" dirty="0" smtClean="0">
                <a:solidFill>
                  <a:schemeClr val="bg1"/>
                </a:solidFill>
              </a:rPr>
              <a:t>?</a:t>
            </a:r>
          </a:p>
          <a:p>
            <a:pPr marL="342900" indent="-342900" algn="r">
              <a:buFontTx/>
              <a:buChar char="-"/>
            </a:pPr>
            <a:endParaRPr lang="fr-FR" sz="2400" b="1" dirty="0">
              <a:solidFill>
                <a:schemeClr val="bg1"/>
              </a:solidFill>
            </a:endParaRPr>
          </a:p>
          <a:p>
            <a:r>
              <a:rPr lang="fr-FR" sz="2400" b="1" dirty="0">
                <a:solidFill>
                  <a:schemeClr val="bg1"/>
                </a:solidFill>
              </a:rPr>
              <a:t>- Parce que t'es trop con pour finir premier !</a:t>
            </a:r>
          </a:p>
        </p:txBody>
      </p:sp>
    </p:spTree>
    <p:extLst>
      <p:ext uri="{BB962C8B-B14F-4D97-AF65-F5344CB8AC3E}">
        <p14:creationId xmlns:p14="http://schemas.microsoft.com/office/powerpoint/2010/main" val="34079148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89000"/>
              </a:schemeClr>
            </a:gs>
            <a:gs pos="23000">
              <a:schemeClr val="accent6">
                <a:lumMod val="89000"/>
              </a:schemeClr>
            </a:gs>
            <a:gs pos="69000">
              <a:schemeClr val="accent6">
                <a:lumMod val="75000"/>
              </a:schemeClr>
            </a:gs>
            <a:gs pos="97000">
              <a:schemeClr val="accent6">
                <a:lumMod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19314" y="304800"/>
            <a:ext cx="11567886" cy="6270171"/>
          </a:xfrm>
          <a:prstGeom prst="rect">
            <a:avLst/>
          </a:prstGeom>
          <a:noFill/>
          <a:ln w="2413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636814" y="6377668"/>
            <a:ext cx="2743200" cy="365125"/>
          </a:xfrm>
        </p:spPr>
        <p:txBody>
          <a:bodyPr/>
          <a:lstStyle/>
          <a:p>
            <a:fld id="{F33F3306-3540-4350-8CF7-22CCE4933D02}" type="datetime1">
              <a:rPr lang="fr-FR" sz="1400" b="1" smtClean="0">
                <a:solidFill>
                  <a:srgbClr val="FF0000"/>
                </a:solidFill>
              </a:rPr>
              <a:t>08/12/2019</a:t>
            </a:fld>
            <a:endParaRPr lang="fr-FR" sz="1400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485242" y="6377668"/>
            <a:ext cx="5236029" cy="365125"/>
          </a:xfrm>
        </p:spPr>
        <p:txBody>
          <a:bodyPr/>
          <a:lstStyle/>
          <a:p>
            <a:r>
              <a:rPr lang="fr-FR" sz="1400" b="1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4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249228" y="6356350"/>
            <a:ext cx="2743200" cy="365125"/>
          </a:xfrm>
        </p:spPr>
        <p:txBody>
          <a:bodyPr/>
          <a:lstStyle/>
          <a:p>
            <a:fld id="{4CA45440-D277-4780-8516-1012206ED86C}" type="slidenum">
              <a:rPr lang="fr-FR" sz="1400" b="1" smtClean="0">
                <a:solidFill>
                  <a:srgbClr val="FF0000"/>
                </a:solidFill>
              </a:rPr>
              <a:t>22</a:t>
            </a:fld>
            <a:endParaRPr lang="fr-FR" sz="1400" b="1" dirty="0">
              <a:solidFill>
                <a:srgbClr val="FF0000"/>
              </a:solidFill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4280854" y="3044735"/>
            <a:ext cx="3644803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Que dit un sucre à un café</a:t>
            </a:r>
            <a:r>
              <a:rPr lang="fr-FR" sz="2400" b="1" dirty="0" smtClean="0">
                <a:solidFill>
                  <a:schemeClr val="bg1"/>
                </a:solidFill>
              </a:rPr>
              <a:t>?</a:t>
            </a:r>
          </a:p>
          <a:p>
            <a:endParaRPr lang="fr-FR" sz="2400" b="1" dirty="0">
              <a:solidFill>
                <a:schemeClr val="bg1"/>
              </a:solidFill>
            </a:endParaRPr>
          </a:p>
          <a:p>
            <a:r>
              <a:rPr lang="fr-FR" sz="2400" b="1" dirty="0">
                <a:solidFill>
                  <a:schemeClr val="bg1"/>
                </a:solidFill>
              </a:rPr>
              <a:t>- </a:t>
            </a:r>
            <a:r>
              <a:rPr lang="fr-FR" sz="2400" b="1" dirty="0" err="1">
                <a:solidFill>
                  <a:schemeClr val="bg1"/>
                </a:solidFill>
              </a:rPr>
              <a:t>Plouff</a:t>
            </a:r>
            <a:r>
              <a:rPr lang="fr-FR" sz="2400" b="1" dirty="0">
                <a:solidFill>
                  <a:schemeClr val="bg1"/>
                </a:solidFill>
              </a:rPr>
              <a:t>...</a:t>
            </a:r>
          </a:p>
        </p:txBody>
      </p:sp>
    </p:spTree>
    <p:extLst>
      <p:ext uri="{BB962C8B-B14F-4D97-AF65-F5344CB8AC3E}">
        <p14:creationId xmlns:p14="http://schemas.microsoft.com/office/powerpoint/2010/main" val="5153293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89000"/>
              </a:schemeClr>
            </a:gs>
            <a:gs pos="23000">
              <a:schemeClr val="accent6">
                <a:lumMod val="89000"/>
              </a:schemeClr>
            </a:gs>
            <a:gs pos="69000">
              <a:schemeClr val="accent6">
                <a:lumMod val="75000"/>
              </a:schemeClr>
            </a:gs>
            <a:gs pos="97000">
              <a:schemeClr val="accent6">
                <a:lumMod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19314" y="304800"/>
            <a:ext cx="11567886" cy="6270171"/>
          </a:xfrm>
          <a:prstGeom prst="rect">
            <a:avLst/>
          </a:prstGeom>
          <a:noFill/>
          <a:ln w="2413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636814" y="6377668"/>
            <a:ext cx="2743200" cy="365125"/>
          </a:xfrm>
        </p:spPr>
        <p:txBody>
          <a:bodyPr/>
          <a:lstStyle/>
          <a:p>
            <a:fld id="{F33F3306-3540-4350-8CF7-22CCE4933D02}" type="datetime1">
              <a:rPr lang="fr-FR" sz="1400" b="1" smtClean="0">
                <a:solidFill>
                  <a:srgbClr val="FF0000"/>
                </a:solidFill>
              </a:rPr>
              <a:t>08/12/2019</a:t>
            </a:fld>
            <a:endParaRPr lang="fr-FR" sz="1400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485242" y="6377668"/>
            <a:ext cx="5236029" cy="365125"/>
          </a:xfrm>
        </p:spPr>
        <p:txBody>
          <a:bodyPr/>
          <a:lstStyle/>
          <a:p>
            <a:r>
              <a:rPr lang="fr-FR" sz="1400" b="1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4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249228" y="6356350"/>
            <a:ext cx="2743200" cy="365125"/>
          </a:xfrm>
        </p:spPr>
        <p:txBody>
          <a:bodyPr/>
          <a:lstStyle/>
          <a:p>
            <a:fld id="{4CA45440-D277-4780-8516-1012206ED86C}" type="slidenum">
              <a:rPr lang="fr-FR" sz="1400" b="1" smtClean="0">
                <a:solidFill>
                  <a:srgbClr val="FF0000"/>
                </a:solidFill>
              </a:rPr>
              <a:t>23</a:t>
            </a:fld>
            <a:endParaRPr lang="fr-FR" sz="1400" b="1" dirty="0">
              <a:solidFill>
                <a:srgbClr val="FF0000"/>
              </a:solidFill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3048000" y="2072647"/>
            <a:ext cx="6096000" cy="3046988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Un avaleur de sabres entre dans une mercerie</a:t>
            </a:r>
            <a:r>
              <a:rPr lang="fr-FR" sz="2400" b="1" dirty="0" smtClean="0">
                <a:solidFill>
                  <a:schemeClr val="bg1"/>
                </a:solidFill>
              </a:rPr>
              <a:t>...</a:t>
            </a:r>
          </a:p>
          <a:p>
            <a:endParaRPr lang="fr-FR" sz="2400" b="1" dirty="0">
              <a:solidFill>
                <a:schemeClr val="bg1"/>
              </a:solidFill>
            </a:endParaRPr>
          </a:p>
          <a:p>
            <a:pPr marL="342900" indent="-342900">
              <a:buFontTx/>
              <a:buChar char="-"/>
            </a:pPr>
            <a:r>
              <a:rPr lang="fr-FR" sz="2400" b="1" dirty="0" smtClean="0">
                <a:solidFill>
                  <a:schemeClr val="bg1"/>
                </a:solidFill>
              </a:rPr>
              <a:t>Bonjour</a:t>
            </a:r>
            <a:r>
              <a:rPr lang="fr-FR" sz="2400" b="1" dirty="0">
                <a:solidFill>
                  <a:schemeClr val="bg1"/>
                </a:solidFill>
              </a:rPr>
              <a:t>, je voudrais des aiguilles</a:t>
            </a:r>
            <a:r>
              <a:rPr lang="fr-FR" sz="2400" b="1" dirty="0" smtClean="0">
                <a:solidFill>
                  <a:schemeClr val="bg1"/>
                </a:solidFill>
              </a:rPr>
              <a:t>.</a:t>
            </a:r>
          </a:p>
          <a:p>
            <a:pPr marL="342900" indent="-342900">
              <a:buFontTx/>
              <a:buChar char="-"/>
            </a:pPr>
            <a:endParaRPr lang="fr-FR" sz="2400" b="1" dirty="0">
              <a:solidFill>
                <a:schemeClr val="bg1"/>
              </a:solidFill>
            </a:endParaRPr>
          </a:p>
          <a:p>
            <a:pPr marL="342900" indent="-342900">
              <a:buFontTx/>
              <a:buChar char="-"/>
            </a:pPr>
            <a:r>
              <a:rPr lang="fr-FR" sz="2400" b="1" dirty="0" smtClean="0">
                <a:solidFill>
                  <a:schemeClr val="bg1"/>
                </a:solidFill>
              </a:rPr>
              <a:t>Ah </a:t>
            </a:r>
            <a:r>
              <a:rPr lang="fr-FR" sz="2400" b="1" dirty="0">
                <a:solidFill>
                  <a:schemeClr val="bg1"/>
                </a:solidFill>
              </a:rPr>
              <a:t>? Vous faites de la couture </a:t>
            </a:r>
            <a:r>
              <a:rPr lang="fr-FR" sz="2400" b="1" dirty="0" smtClean="0">
                <a:solidFill>
                  <a:schemeClr val="bg1"/>
                </a:solidFill>
              </a:rPr>
              <a:t>?</a:t>
            </a:r>
          </a:p>
          <a:p>
            <a:pPr marL="342900" indent="-342900">
              <a:buFontTx/>
              <a:buChar char="-"/>
            </a:pPr>
            <a:endParaRPr lang="fr-FR" sz="2400" b="1" dirty="0">
              <a:solidFill>
                <a:schemeClr val="bg1"/>
              </a:solidFill>
            </a:endParaRPr>
          </a:p>
          <a:p>
            <a:r>
              <a:rPr lang="fr-FR" sz="2400" b="1" dirty="0">
                <a:solidFill>
                  <a:schemeClr val="bg1"/>
                </a:solidFill>
              </a:rPr>
              <a:t>- Non, je fais un régime !</a:t>
            </a:r>
          </a:p>
        </p:txBody>
      </p:sp>
    </p:spTree>
    <p:extLst>
      <p:ext uri="{BB962C8B-B14F-4D97-AF65-F5344CB8AC3E}">
        <p14:creationId xmlns:p14="http://schemas.microsoft.com/office/powerpoint/2010/main" val="31221606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89000"/>
              </a:schemeClr>
            </a:gs>
            <a:gs pos="23000">
              <a:schemeClr val="accent6">
                <a:lumMod val="89000"/>
              </a:schemeClr>
            </a:gs>
            <a:gs pos="69000">
              <a:schemeClr val="accent6">
                <a:lumMod val="75000"/>
              </a:schemeClr>
            </a:gs>
            <a:gs pos="97000">
              <a:schemeClr val="accent6">
                <a:lumMod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19314" y="304800"/>
            <a:ext cx="11567886" cy="6270171"/>
          </a:xfrm>
          <a:prstGeom prst="rect">
            <a:avLst/>
          </a:prstGeom>
          <a:noFill/>
          <a:ln w="2413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636814" y="6377668"/>
            <a:ext cx="2743200" cy="365125"/>
          </a:xfrm>
        </p:spPr>
        <p:txBody>
          <a:bodyPr/>
          <a:lstStyle/>
          <a:p>
            <a:fld id="{F33F3306-3540-4350-8CF7-22CCE4933D02}" type="datetime1">
              <a:rPr lang="fr-FR" sz="1400" b="1" smtClean="0">
                <a:solidFill>
                  <a:srgbClr val="FF0000"/>
                </a:solidFill>
              </a:rPr>
              <a:t>08/12/2019</a:t>
            </a:fld>
            <a:endParaRPr lang="fr-FR" sz="1400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485242" y="6377668"/>
            <a:ext cx="5236029" cy="365125"/>
          </a:xfrm>
        </p:spPr>
        <p:txBody>
          <a:bodyPr/>
          <a:lstStyle/>
          <a:p>
            <a:r>
              <a:rPr lang="fr-FR" sz="1400" b="1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4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249228" y="6356350"/>
            <a:ext cx="2743200" cy="365125"/>
          </a:xfrm>
        </p:spPr>
        <p:txBody>
          <a:bodyPr/>
          <a:lstStyle/>
          <a:p>
            <a:fld id="{4CA45440-D277-4780-8516-1012206ED86C}" type="slidenum">
              <a:rPr lang="fr-FR" sz="1400" b="1" smtClean="0">
                <a:solidFill>
                  <a:srgbClr val="FF0000"/>
                </a:solidFill>
              </a:rPr>
              <a:t>24</a:t>
            </a:fld>
            <a:endParaRPr lang="fr-FR" sz="1400" b="1" dirty="0">
              <a:solidFill>
                <a:srgbClr val="FF0000"/>
              </a:solidFill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3048000" y="1382742"/>
            <a:ext cx="6096000" cy="4524315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Un monsieur visite un musée. </a:t>
            </a:r>
            <a:r>
              <a:rPr lang="fr-FR" sz="2400" b="1" dirty="0" smtClean="0">
                <a:solidFill>
                  <a:schemeClr val="bg1"/>
                </a:solidFill>
              </a:rPr>
              <a:t>Soudain </a:t>
            </a:r>
            <a:r>
              <a:rPr lang="fr-FR" sz="2400" b="1" dirty="0">
                <a:solidFill>
                  <a:schemeClr val="bg1"/>
                </a:solidFill>
              </a:rPr>
              <a:t>il s'arrête et dit au guide</a:t>
            </a:r>
            <a:r>
              <a:rPr lang="fr-FR" sz="2400" b="1" dirty="0" smtClean="0">
                <a:solidFill>
                  <a:schemeClr val="bg1"/>
                </a:solidFill>
              </a:rPr>
              <a:t>...</a:t>
            </a:r>
          </a:p>
          <a:p>
            <a:endParaRPr lang="fr-FR" sz="2400" b="1" dirty="0">
              <a:solidFill>
                <a:schemeClr val="bg1"/>
              </a:solidFill>
            </a:endParaRPr>
          </a:p>
          <a:p>
            <a:pPr marL="342900" indent="-342900">
              <a:buFontTx/>
              <a:buChar char="-"/>
            </a:pPr>
            <a:r>
              <a:rPr lang="fr-FR" sz="2400" b="1" dirty="0" smtClean="0">
                <a:solidFill>
                  <a:schemeClr val="bg1"/>
                </a:solidFill>
              </a:rPr>
              <a:t>Ah</a:t>
            </a:r>
            <a:r>
              <a:rPr lang="fr-FR" sz="2400" b="1" dirty="0">
                <a:solidFill>
                  <a:schemeClr val="bg1"/>
                </a:solidFill>
              </a:rPr>
              <a:t>, c'est moche </a:t>
            </a:r>
            <a:r>
              <a:rPr lang="fr-FR" sz="2400" b="1" dirty="0" smtClean="0">
                <a:solidFill>
                  <a:schemeClr val="bg1"/>
                </a:solidFill>
              </a:rPr>
              <a:t>!</a:t>
            </a:r>
          </a:p>
          <a:p>
            <a:pPr marL="342900" indent="-342900">
              <a:buFontTx/>
              <a:buChar char="-"/>
            </a:pPr>
            <a:endParaRPr lang="fr-FR" sz="2400" b="1" dirty="0">
              <a:solidFill>
                <a:schemeClr val="bg1"/>
              </a:solidFill>
            </a:endParaRPr>
          </a:p>
          <a:p>
            <a:pPr marL="342900" indent="-342900">
              <a:buFontTx/>
              <a:buChar char="-"/>
            </a:pPr>
            <a:r>
              <a:rPr lang="fr-FR" sz="2400" b="1" dirty="0" smtClean="0">
                <a:solidFill>
                  <a:schemeClr val="bg1"/>
                </a:solidFill>
              </a:rPr>
              <a:t>C'est </a:t>
            </a:r>
            <a:r>
              <a:rPr lang="fr-FR" sz="2400" b="1" dirty="0">
                <a:solidFill>
                  <a:schemeClr val="bg1"/>
                </a:solidFill>
              </a:rPr>
              <a:t>du Picasso, répond le guide</a:t>
            </a:r>
            <a:r>
              <a:rPr lang="fr-FR" sz="2400" b="1" dirty="0" smtClean="0">
                <a:solidFill>
                  <a:schemeClr val="bg1"/>
                </a:solidFill>
              </a:rPr>
              <a:t>.</a:t>
            </a:r>
          </a:p>
          <a:p>
            <a:pPr marL="342900" indent="-342900">
              <a:buFontTx/>
              <a:buChar char="-"/>
            </a:pPr>
            <a:endParaRPr lang="fr-FR" sz="2400" b="1" dirty="0">
              <a:solidFill>
                <a:schemeClr val="bg1"/>
              </a:solidFill>
            </a:endParaRPr>
          </a:p>
          <a:p>
            <a:r>
              <a:rPr lang="fr-FR" sz="2400" b="1" dirty="0">
                <a:solidFill>
                  <a:schemeClr val="bg1"/>
                </a:solidFill>
              </a:rPr>
              <a:t>Plus loin, il s'écrie de nouveau </a:t>
            </a:r>
            <a:r>
              <a:rPr lang="fr-FR" sz="2400" b="1" dirty="0" smtClean="0">
                <a:solidFill>
                  <a:schemeClr val="bg1"/>
                </a:solidFill>
              </a:rPr>
              <a:t>:</a:t>
            </a:r>
          </a:p>
          <a:p>
            <a:endParaRPr lang="fr-FR" sz="2400" b="1" dirty="0">
              <a:solidFill>
                <a:schemeClr val="bg1"/>
              </a:solidFill>
            </a:endParaRPr>
          </a:p>
          <a:p>
            <a:pPr marL="342900" indent="-342900">
              <a:buFontTx/>
              <a:buChar char="-"/>
            </a:pPr>
            <a:r>
              <a:rPr lang="fr-FR" sz="2400" b="1" dirty="0" smtClean="0">
                <a:solidFill>
                  <a:schemeClr val="bg1"/>
                </a:solidFill>
              </a:rPr>
              <a:t>Ah</a:t>
            </a:r>
            <a:r>
              <a:rPr lang="fr-FR" sz="2400" b="1" dirty="0">
                <a:solidFill>
                  <a:schemeClr val="bg1"/>
                </a:solidFill>
              </a:rPr>
              <a:t>, c'est vraiment moche </a:t>
            </a:r>
            <a:r>
              <a:rPr lang="fr-FR" sz="2400" b="1" dirty="0" smtClean="0">
                <a:solidFill>
                  <a:schemeClr val="bg1"/>
                </a:solidFill>
              </a:rPr>
              <a:t>!</a:t>
            </a:r>
          </a:p>
          <a:p>
            <a:pPr marL="342900" indent="-342900">
              <a:buFontTx/>
              <a:buChar char="-"/>
            </a:pPr>
            <a:endParaRPr lang="fr-FR" sz="2400" b="1" dirty="0">
              <a:solidFill>
                <a:schemeClr val="bg1"/>
              </a:solidFill>
            </a:endParaRPr>
          </a:p>
          <a:p>
            <a:r>
              <a:rPr lang="fr-FR" sz="2400" b="1" dirty="0">
                <a:solidFill>
                  <a:schemeClr val="bg1"/>
                </a:solidFill>
              </a:rPr>
              <a:t>- Ca Monsieur, c'est un miroir !</a:t>
            </a:r>
          </a:p>
        </p:txBody>
      </p:sp>
    </p:spTree>
    <p:extLst>
      <p:ext uri="{BB962C8B-B14F-4D97-AF65-F5344CB8AC3E}">
        <p14:creationId xmlns:p14="http://schemas.microsoft.com/office/powerpoint/2010/main" val="28542393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89000"/>
              </a:schemeClr>
            </a:gs>
            <a:gs pos="23000">
              <a:schemeClr val="accent6">
                <a:lumMod val="89000"/>
              </a:schemeClr>
            </a:gs>
            <a:gs pos="69000">
              <a:schemeClr val="accent6">
                <a:lumMod val="75000"/>
              </a:schemeClr>
            </a:gs>
            <a:gs pos="97000">
              <a:schemeClr val="accent6">
                <a:lumMod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19314" y="304800"/>
            <a:ext cx="11567886" cy="6270171"/>
          </a:xfrm>
          <a:prstGeom prst="rect">
            <a:avLst/>
          </a:prstGeom>
          <a:noFill/>
          <a:ln w="2413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636814" y="6377668"/>
            <a:ext cx="2743200" cy="365125"/>
          </a:xfrm>
        </p:spPr>
        <p:txBody>
          <a:bodyPr/>
          <a:lstStyle/>
          <a:p>
            <a:fld id="{F33F3306-3540-4350-8CF7-22CCE4933D02}" type="datetime1">
              <a:rPr lang="fr-FR" sz="1400" b="1" smtClean="0">
                <a:solidFill>
                  <a:srgbClr val="FF0000"/>
                </a:solidFill>
              </a:rPr>
              <a:t>08/12/2019</a:t>
            </a:fld>
            <a:endParaRPr lang="fr-FR" sz="1400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485242" y="6377668"/>
            <a:ext cx="5236029" cy="365125"/>
          </a:xfrm>
        </p:spPr>
        <p:txBody>
          <a:bodyPr/>
          <a:lstStyle/>
          <a:p>
            <a:r>
              <a:rPr lang="fr-FR" sz="1400" b="1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4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249228" y="6356350"/>
            <a:ext cx="2743200" cy="365125"/>
          </a:xfrm>
        </p:spPr>
        <p:txBody>
          <a:bodyPr/>
          <a:lstStyle/>
          <a:p>
            <a:fld id="{4CA45440-D277-4780-8516-1012206ED86C}" type="slidenum">
              <a:rPr lang="fr-FR" sz="1400" b="1" smtClean="0">
                <a:solidFill>
                  <a:srgbClr val="FF0000"/>
                </a:solidFill>
              </a:rPr>
              <a:t>25</a:t>
            </a:fld>
            <a:endParaRPr lang="fr-FR" sz="1400" b="1" dirty="0">
              <a:solidFill>
                <a:srgbClr val="FF0000"/>
              </a:solidFill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3055256" y="2860070"/>
            <a:ext cx="6096000" cy="156966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Comment appelle-</a:t>
            </a:r>
            <a:r>
              <a:rPr lang="fr-FR" sz="2400" b="1" dirty="0" err="1">
                <a:solidFill>
                  <a:schemeClr val="bg1"/>
                </a:solidFill>
              </a:rPr>
              <a:t>t'on</a:t>
            </a:r>
            <a:r>
              <a:rPr lang="fr-FR" sz="2400" b="1" dirty="0">
                <a:solidFill>
                  <a:schemeClr val="bg1"/>
                </a:solidFill>
              </a:rPr>
              <a:t> un avocat avec un QI de 50 </a:t>
            </a:r>
            <a:r>
              <a:rPr lang="fr-FR" sz="2400" b="1" dirty="0" smtClean="0">
                <a:solidFill>
                  <a:schemeClr val="bg1"/>
                </a:solidFill>
              </a:rPr>
              <a:t>?</a:t>
            </a:r>
          </a:p>
          <a:p>
            <a:endParaRPr lang="fr-FR" sz="2400" b="1" dirty="0">
              <a:solidFill>
                <a:schemeClr val="bg1"/>
              </a:solidFill>
            </a:endParaRPr>
          </a:p>
          <a:p>
            <a:r>
              <a:rPr lang="fr-FR" sz="2400" b="1" dirty="0">
                <a:solidFill>
                  <a:schemeClr val="bg1"/>
                </a:solidFill>
              </a:rPr>
              <a:t>- Monsieur le juge.</a:t>
            </a:r>
          </a:p>
        </p:txBody>
      </p:sp>
    </p:spTree>
    <p:extLst>
      <p:ext uri="{BB962C8B-B14F-4D97-AF65-F5344CB8AC3E}">
        <p14:creationId xmlns:p14="http://schemas.microsoft.com/office/powerpoint/2010/main" val="16233637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89000"/>
              </a:schemeClr>
            </a:gs>
            <a:gs pos="23000">
              <a:schemeClr val="accent6">
                <a:lumMod val="89000"/>
              </a:schemeClr>
            </a:gs>
            <a:gs pos="69000">
              <a:schemeClr val="accent6">
                <a:lumMod val="75000"/>
              </a:schemeClr>
            </a:gs>
            <a:gs pos="97000">
              <a:schemeClr val="accent6">
                <a:lumMod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19314" y="304800"/>
            <a:ext cx="11567886" cy="6270171"/>
          </a:xfrm>
          <a:prstGeom prst="rect">
            <a:avLst/>
          </a:prstGeom>
          <a:noFill/>
          <a:ln w="2413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636814" y="6377668"/>
            <a:ext cx="2743200" cy="365125"/>
          </a:xfrm>
        </p:spPr>
        <p:txBody>
          <a:bodyPr/>
          <a:lstStyle/>
          <a:p>
            <a:fld id="{F33F3306-3540-4350-8CF7-22CCE4933D02}" type="datetime1">
              <a:rPr lang="fr-FR" sz="1400" b="1" smtClean="0">
                <a:solidFill>
                  <a:srgbClr val="FF0000"/>
                </a:solidFill>
              </a:rPr>
              <a:t>08/12/2019</a:t>
            </a:fld>
            <a:endParaRPr lang="fr-FR" sz="1400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485242" y="6377668"/>
            <a:ext cx="5236029" cy="365125"/>
          </a:xfrm>
        </p:spPr>
        <p:txBody>
          <a:bodyPr/>
          <a:lstStyle/>
          <a:p>
            <a:r>
              <a:rPr lang="fr-FR" sz="1400" b="1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4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249228" y="6356350"/>
            <a:ext cx="2743200" cy="365125"/>
          </a:xfrm>
        </p:spPr>
        <p:txBody>
          <a:bodyPr/>
          <a:lstStyle/>
          <a:p>
            <a:fld id="{4CA45440-D277-4780-8516-1012206ED86C}" type="slidenum">
              <a:rPr lang="fr-FR" sz="1400" b="1" smtClean="0">
                <a:solidFill>
                  <a:srgbClr val="FF0000"/>
                </a:solidFill>
              </a:rPr>
              <a:t>26</a:t>
            </a:fld>
            <a:endParaRPr lang="fr-FR" sz="1400" b="1" dirty="0">
              <a:solidFill>
                <a:srgbClr val="FF0000"/>
              </a:solidFill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3048000" y="2967335"/>
            <a:ext cx="6096000" cy="156966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Vous connaissez le monokini (1 pièce) et le Bikini (2 pièces). Mais qu'est-ce que le </a:t>
            </a:r>
            <a:r>
              <a:rPr lang="fr-FR" sz="2400" b="1" dirty="0" err="1">
                <a:solidFill>
                  <a:schemeClr val="bg1"/>
                </a:solidFill>
              </a:rPr>
              <a:t>trikini</a:t>
            </a:r>
            <a:r>
              <a:rPr lang="fr-FR" sz="2400" b="1" dirty="0">
                <a:solidFill>
                  <a:schemeClr val="bg1"/>
                </a:solidFill>
              </a:rPr>
              <a:t> </a:t>
            </a:r>
            <a:r>
              <a:rPr lang="fr-FR" sz="2400" b="1" dirty="0" smtClean="0">
                <a:solidFill>
                  <a:schemeClr val="bg1"/>
                </a:solidFill>
              </a:rPr>
              <a:t>?</a:t>
            </a:r>
          </a:p>
          <a:p>
            <a:endParaRPr lang="fr-FR" sz="2400" b="1" dirty="0">
              <a:solidFill>
                <a:schemeClr val="bg1"/>
              </a:solidFill>
            </a:endParaRPr>
          </a:p>
          <a:p>
            <a:r>
              <a:rPr lang="fr-FR" sz="2400" b="1" dirty="0">
                <a:solidFill>
                  <a:schemeClr val="bg1"/>
                </a:solidFill>
              </a:rPr>
              <a:t>- Chapeau, lunettes et sandales...</a:t>
            </a:r>
          </a:p>
        </p:txBody>
      </p:sp>
    </p:spTree>
    <p:extLst>
      <p:ext uri="{BB962C8B-B14F-4D97-AF65-F5344CB8AC3E}">
        <p14:creationId xmlns:p14="http://schemas.microsoft.com/office/powerpoint/2010/main" val="27236953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89000"/>
              </a:schemeClr>
            </a:gs>
            <a:gs pos="23000">
              <a:schemeClr val="accent6">
                <a:lumMod val="89000"/>
              </a:schemeClr>
            </a:gs>
            <a:gs pos="69000">
              <a:schemeClr val="accent6">
                <a:lumMod val="75000"/>
              </a:schemeClr>
            </a:gs>
            <a:gs pos="97000">
              <a:schemeClr val="accent6">
                <a:lumMod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19314" y="304800"/>
            <a:ext cx="11567886" cy="6270171"/>
          </a:xfrm>
          <a:prstGeom prst="rect">
            <a:avLst/>
          </a:prstGeom>
          <a:noFill/>
          <a:ln w="2413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636814" y="6377668"/>
            <a:ext cx="2743200" cy="365125"/>
          </a:xfrm>
        </p:spPr>
        <p:txBody>
          <a:bodyPr/>
          <a:lstStyle/>
          <a:p>
            <a:fld id="{F33F3306-3540-4350-8CF7-22CCE4933D02}" type="datetime1">
              <a:rPr lang="fr-FR" sz="1400" b="1" smtClean="0">
                <a:solidFill>
                  <a:srgbClr val="FF0000"/>
                </a:solidFill>
              </a:rPr>
              <a:t>08/12/2019</a:t>
            </a:fld>
            <a:endParaRPr lang="fr-FR" sz="1400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485242" y="6377668"/>
            <a:ext cx="5236029" cy="365125"/>
          </a:xfrm>
        </p:spPr>
        <p:txBody>
          <a:bodyPr/>
          <a:lstStyle/>
          <a:p>
            <a:r>
              <a:rPr lang="fr-FR" sz="1400" b="1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4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249228" y="6356350"/>
            <a:ext cx="2743200" cy="365125"/>
          </a:xfrm>
        </p:spPr>
        <p:txBody>
          <a:bodyPr/>
          <a:lstStyle/>
          <a:p>
            <a:fld id="{4CA45440-D277-4780-8516-1012206ED86C}" type="slidenum">
              <a:rPr lang="fr-FR" sz="1400" b="1" smtClean="0">
                <a:solidFill>
                  <a:srgbClr val="FF0000"/>
                </a:solidFill>
              </a:rPr>
              <a:t>27</a:t>
            </a:fld>
            <a:endParaRPr lang="fr-FR" sz="1400" b="1" dirty="0">
              <a:solidFill>
                <a:srgbClr val="FF0000"/>
              </a:solidFill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3055256" y="1382742"/>
            <a:ext cx="6096000" cy="4524315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Deux amis se rencontrent. L'un, joueur invétéré dit à l'autre</a:t>
            </a:r>
            <a:r>
              <a:rPr lang="fr-FR" sz="2400" b="1" dirty="0" smtClean="0">
                <a:solidFill>
                  <a:schemeClr val="bg1"/>
                </a:solidFill>
              </a:rPr>
              <a:t>...</a:t>
            </a:r>
          </a:p>
          <a:p>
            <a:endParaRPr lang="fr-FR" sz="2400" b="1" dirty="0">
              <a:solidFill>
                <a:schemeClr val="bg1"/>
              </a:solidFill>
            </a:endParaRPr>
          </a:p>
          <a:p>
            <a:pPr marL="342900" indent="-342900">
              <a:buFontTx/>
              <a:buChar char="-"/>
            </a:pPr>
            <a:r>
              <a:rPr lang="fr-FR" sz="2400" b="1" dirty="0" smtClean="0">
                <a:solidFill>
                  <a:schemeClr val="bg1"/>
                </a:solidFill>
              </a:rPr>
              <a:t>Il </a:t>
            </a:r>
            <a:r>
              <a:rPr lang="fr-FR" sz="2400" b="1" dirty="0">
                <a:solidFill>
                  <a:schemeClr val="bg1"/>
                </a:solidFill>
              </a:rPr>
              <a:t>faut que je t'annonce une grande nouvelle: j'arrête de jouer! Plus de casino, plus de tiercé, plus de poker</a:t>
            </a:r>
            <a:r>
              <a:rPr lang="fr-FR" sz="2400" b="1" dirty="0" smtClean="0">
                <a:solidFill>
                  <a:schemeClr val="bg1"/>
                </a:solidFill>
              </a:rPr>
              <a:t>...</a:t>
            </a:r>
          </a:p>
          <a:p>
            <a:pPr marL="342900" indent="-342900">
              <a:buFontTx/>
              <a:buChar char="-"/>
            </a:pPr>
            <a:endParaRPr lang="fr-FR" sz="2400" b="1" dirty="0">
              <a:solidFill>
                <a:schemeClr val="bg1"/>
              </a:solidFill>
            </a:endParaRPr>
          </a:p>
          <a:p>
            <a:pPr marL="342900" indent="-342900">
              <a:buFontTx/>
              <a:buChar char="-"/>
            </a:pPr>
            <a:r>
              <a:rPr lang="fr-FR" sz="2400" b="1" dirty="0" smtClean="0">
                <a:solidFill>
                  <a:schemeClr val="bg1"/>
                </a:solidFill>
              </a:rPr>
              <a:t>Bravo</a:t>
            </a:r>
            <a:r>
              <a:rPr lang="fr-FR" sz="2400" b="1" dirty="0">
                <a:solidFill>
                  <a:schemeClr val="bg1"/>
                </a:solidFill>
              </a:rPr>
              <a:t>, lui dit l'autre. Mais pardonne-moi, te connaissant, j'ai du mal à y croire. Je suis même sûr que tu ne tiendras pas</a:t>
            </a:r>
            <a:r>
              <a:rPr lang="fr-FR" sz="2400" b="1" dirty="0" smtClean="0">
                <a:solidFill>
                  <a:schemeClr val="bg1"/>
                </a:solidFill>
              </a:rPr>
              <a:t>!</a:t>
            </a:r>
          </a:p>
          <a:p>
            <a:pPr marL="342900" indent="-342900">
              <a:buFontTx/>
              <a:buChar char="-"/>
            </a:pPr>
            <a:endParaRPr lang="fr-FR" sz="2400" b="1" dirty="0">
              <a:solidFill>
                <a:schemeClr val="bg1"/>
              </a:solidFill>
            </a:endParaRPr>
          </a:p>
          <a:p>
            <a:r>
              <a:rPr lang="fr-FR" sz="2400" b="1" dirty="0">
                <a:solidFill>
                  <a:schemeClr val="bg1"/>
                </a:solidFill>
              </a:rPr>
              <a:t>- Ah bon? Tu paries combien ?</a:t>
            </a:r>
          </a:p>
        </p:txBody>
      </p:sp>
    </p:spTree>
    <p:extLst>
      <p:ext uri="{BB962C8B-B14F-4D97-AF65-F5344CB8AC3E}">
        <p14:creationId xmlns:p14="http://schemas.microsoft.com/office/powerpoint/2010/main" val="29621076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89000"/>
              </a:schemeClr>
            </a:gs>
            <a:gs pos="23000">
              <a:schemeClr val="accent6">
                <a:lumMod val="89000"/>
              </a:schemeClr>
            </a:gs>
            <a:gs pos="69000">
              <a:schemeClr val="accent6">
                <a:lumMod val="75000"/>
              </a:schemeClr>
            </a:gs>
            <a:gs pos="97000">
              <a:schemeClr val="accent6">
                <a:lumMod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19314" y="304800"/>
            <a:ext cx="11567886" cy="6270171"/>
          </a:xfrm>
          <a:prstGeom prst="rect">
            <a:avLst/>
          </a:prstGeom>
          <a:noFill/>
          <a:ln w="2413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636814" y="6377668"/>
            <a:ext cx="2743200" cy="365125"/>
          </a:xfrm>
        </p:spPr>
        <p:txBody>
          <a:bodyPr/>
          <a:lstStyle/>
          <a:p>
            <a:fld id="{F33F3306-3540-4350-8CF7-22CCE4933D02}" type="datetime1">
              <a:rPr lang="fr-FR" sz="1400" b="1" smtClean="0">
                <a:solidFill>
                  <a:srgbClr val="FF0000"/>
                </a:solidFill>
              </a:rPr>
              <a:t>08/12/2019</a:t>
            </a:fld>
            <a:endParaRPr lang="fr-FR" sz="1400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485242" y="6377668"/>
            <a:ext cx="5236029" cy="365125"/>
          </a:xfrm>
        </p:spPr>
        <p:txBody>
          <a:bodyPr/>
          <a:lstStyle/>
          <a:p>
            <a:r>
              <a:rPr lang="fr-FR" sz="1400" b="1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4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249228" y="6356350"/>
            <a:ext cx="2743200" cy="365125"/>
          </a:xfrm>
        </p:spPr>
        <p:txBody>
          <a:bodyPr/>
          <a:lstStyle/>
          <a:p>
            <a:fld id="{4CA45440-D277-4780-8516-1012206ED86C}" type="slidenum">
              <a:rPr lang="fr-FR" sz="1400" b="1" smtClean="0">
                <a:solidFill>
                  <a:srgbClr val="FF0000"/>
                </a:solidFill>
              </a:rPr>
              <a:t>28</a:t>
            </a:fld>
            <a:endParaRPr lang="fr-FR" sz="1400" b="1" dirty="0">
              <a:solidFill>
                <a:srgbClr val="FF0000"/>
              </a:solidFill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3048000" y="2860070"/>
            <a:ext cx="6096000" cy="156966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Vous connaissez l'histoire de zip le pingouin </a:t>
            </a:r>
            <a:r>
              <a:rPr lang="fr-FR" sz="2400" b="1" dirty="0" smtClean="0">
                <a:solidFill>
                  <a:schemeClr val="bg1"/>
                </a:solidFill>
              </a:rPr>
              <a:t>?</a:t>
            </a:r>
          </a:p>
          <a:p>
            <a:endParaRPr lang="fr-FR" sz="2400" b="1" dirty="0">
              <a:solidFill>
                <a:schemeClr val="bg1"/>
              </a:solidFill>
            </a:endParaRPr>
          </a:p>
          <a:p>
            <a:r>
              <a:rPr lang="fr-FR" sz="2400" b="1" dirty="0">
                <a:solidFill>
                  <a:schemeClr val="bg1"/>
                </a:solidFill>
              </a:rPr>
              <a:t>C'est un pingouin il marche sur la banquise et zip le pingouin...</a:t>
            </a:r>
          </a:p>
        </p:txBody>
      </p:sp>
    </p:spTree>
    <p:extLst>
      <p:ext uri="{BB962C8B-B14F-4D97-AF65-F5344CB8AC3E}">
        <p14:creationId xmlns:p14="http://schemas.microsoft.com/office/powerpoint/2010/main" val="5663619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89000"/>
              </a:schemeClr>
            </a:gs>
            <a:gs pos="23000">
              <a:schemeClr val="accent6">
                <a:lumMod val="89000"/>
              </a:schemeClr>
            </a:gs>
            <a:gs pos="69000">
              <a:schemeClr val="accent6">
                <a:lumMod val="75000"/>
              </a:schemeClr>
            </a:gs>
            <a:gs pos="97000">
              <a:schemeClr val="accent6">
                <a:lumMod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19314" y="304800"/>
            <a:ext cx="11567886" cy="6270171"/>
          </a:xfrm>
          <a:prstGeom prst="rect">
            <a:avLst/>
          </a:prstGeom>
          <a:noFill/>
          <a:ln w="2413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636814" y="6377668"/>
            <a:ext cx="2743200" cy="365125"/>
          </a:xfrm>
        </p:spPr>
        <p:txBody>
          <a:bodyPr/>
          <a:lstStyle/>
          <a:p>
            <a:fld id="{F33F3306-3540-4350-8CF7-22CCE4933D02}" type="datetime1">
              <a:rPr lang="fr-FR" sz="1400" b="1" smtClean="0">
                <a:solidFill>
                  <a:srgbClr val="FF0000"/>
                </a:solidFill>
              </a:rPr>
              <a:t>08/12/2019</a:t>
            </a:fld>
            <a:endParaRPr lang="fr-FR" sz="1400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485242" y="6377668"/>
            <a:ext cx="5236029" cy="365125"/>
          </a:xfrm>
        </p:spPr>
        <p:txBody>
          <a:bodyPr/>
          <a:lstStyle/>
          <a:p>
            <a:r>
              <a:rPr lang="fr-FR" sz="1400" b="1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4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249228" y="6356350"/>
            <a:ext cx="2743200" cy="365125"/>
          </a:xfrm>
        </p:spPr>
        <p:txBody>
          <a:bodyPr/>
          <a:lstStyle/>
          <a:p>
            <a:fld id="{4CA45440-D277-4780-8516-1012206ED86C}" type="slidenum">
              <a:rPr lang="fr-FR" sz="1400" b="1" smtClean="0">
                <a:solidFill>
                  <a:srgbClr val="FF0000"/>
                </a:solidFill>
              </a:rPr>
              <a:t>29</a:t>
            </a:fld>
            <a:endParaRPr lang="fr-FR" sz="1400" b="1" dirty="0">
              <a:solidFill>
                <a:srgbClr val="FF0000"/>
              </a:solidFill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4386349" y="3044735"/>
            <a:ext cx="341930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Qu'est ce qu'une </a:t>
            </a:r>
            <a:r>
              <a:rPr lang="fr-FR" sz="2400" b="1" dirty="0" err="1">
                <a:solidFill>
                  <a:schemeClr val="bg1"/>
                </a:solidFill>
              </a:rPr>
              <a:t>duche</a:t>
            </a:r>
            <a:r>
              <a:rPr lang="fr-FR" sz="2400" b="1" dirty="0" smtClean="0">
                <a:solidFill>
                  <a:schemeClr val="bg1"/>
                </a:solidFill>
              </a:rPr>
              <a:t>?</a:t>
            </a:r>
          </a:p>
          <a:p>
            <a:endParaRPr lang="fr-FR" sz="2400" b="1" dirty="0">
              <a:solidFill>
                <a:schemeClr val="bg1"/>
              </a:solidFill>
            </a:endParaRPr>
          </a:p>
          <a:p>
            <a:r>
              <a:rPr lang="fr-FR" sz="2400" b="1" dirty="0">
                <a:solidFill>
                  <a:schemeClr val="bg1"/>
                </a:solidFill>
              </a:rPr>
              <a:t>Une douche sans o...</a:t>
            </a:r>
          </a:p>
        </p:txBody>
      </p:sp>
    </p:spTree>
    <p:extLst>
      <p:ext uri="{BB962C8B-B14F-4D97-AF65-F5344CB8AC3E}">
        <p14:creationId xmlns:p14="http://schemas.microsoft.com/office/powerpoint/2010/main" val="3399302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89000"/>
              </a:schemeClr>
            </a:gs>
            <a:gs pos="23000">
              <a:schemeClr val="accent6">
                <a:lumMod val="89000"/>
              </a:schemeClr>
            </a:gs>
            <a:gs pos="69000">
              <a:schemeClr val="accent6">
                <a:lumMod val="75000"/>
              </a:schemeClr>
            </a:gs>
            <a:gs pos="97000">
              <a:schemeClr val="accent6">
                <a:lumMod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19314" y="304800"/>
            <a:ext cx="11567886" cy="6270171"/>
          </a:xfrm>
          <a:prstGeom prst="rect">
            <a:avLst/>
          </a:prstGeom>
          <a:noFill/>
          <a:ln w="2413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636814" y="6377668"/>
            <a:ext cx="2743200" cy="365125"/>
          </a:xfrm>
        </p:spPr>
        <p:txBody>
          <a:bodyPr/>
          <a:lstStyle/>
          <a:p>
            <a:fld id="{F33F3306-3540-4350-8CF7-22CCE4933D02}" type="datetime1">
              <a:rPr lang="fr-FR" sz="1400" b="1" smtClean="0">
                <a:solidFill>
                  <a:srgbClr val="FF0000"/>
                </a:solidFill>
              </a:rPr>
              <a:t>08/12/2019</a:t>
            </a:fld>
            <a:endParaRPr lang="fr-FR" sz="1400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485242" y="6377668"/>
            <a:ext cx="5236029" cy="365125"/>
          </a:xfrm>
        </p:spPr>
        <p:txBody>
          <a:bodyPr/>
          <a:lstStyle/>
          <a:p>
            <a:r>
              <a:rPr lang="fr-FR" sz="1400" b="1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4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249228" y="6356350"/>
            <a:ext cx="2743200" cy="365125"/>
          </a:xfrm>
        </p:spPr>
        <p:txBody>
          <a:bodyPr/>
          <a:lstStyle/>
          <a:p>
            <a:fld id="{4CA45440-D277-4780-8516-1012206ED86C}" type="slidenum">
              <a:rPr lang="fr-FR" sz="1400" b="1" smtClean="0">
                <a:solidFill>
                  <a:srgbClr val="FF0000"/>
                </a:solidFill>
              </a:rPr>
              <a:t>30</a:t>
            </a:fld>
            <a:endParaRPr lang="fr-FR" sz="1400" b="1" dirty="0">
              <a:solidFill>
                <a:srgbClr val="FF0000"/>
              </a:solidFill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3048000" y="2675404"/>
            <a:ext cx="6096000" cy="193899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C'est maman nuage et petit nuage qui se baladent et d'un coup, petit nuage s'arrête et dit </a:t>
            </a:r>
            <a:r>
              <a:rPr lang="fr-FR" sz="2400" b="1" dirty="0" smtClean="0">
                <a:solidFill>
                  <a:schemeClr val="bg1"/>
                </a:solidFill>
              </a:rPr>
              <a:t>:</a:t>
            </a:r>
          </a:p>
          <a:p>
            <a:endParaRPr lang="fr-FR" sz="2400" b="1" dirty="0">
              <a:solidFill>
                <a:schemeClr val="bg1"/>
              </a:solidFill>
            </a:endParaRPr>
          </a:p>
          <a:p>
            <a:r>
              <a:rPr lang="fr-FR" sz="2400" b="1" dirty="0">
                <a:solidFill>
                  <a:schemeClr val="bg1"/>
                </a:solidFill>
              </a:rPr>
              <a:t>- Maman j'ai envie de faire pluie-pluie...</a:t>
            </a:r>
          </a:p>
        </p:txBody>
      </p:sp>
    </p:spTree>
    <p:extLst>
      <p:ext uri="{BB962C8B-B14F-4D97-AF65-F5344CB8AC3E}">
        <p14:creationId xmlns:p14="http://schemas.microsoft.com/office/powerpoint/2010/main" val="38057822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89000"/>
              </a:schemeClr>
            </a:gs>
            <a:gs pos="23000">
              <a:schemeClr val="accent6">
                <a:lumMod val="89000"/>
              </a:schemeClr>
            </a:gs>
            <a:gs pos="69000">
              <a:schemeClr val="accent6">
                <a:lumMod val="75000"/>
              </a:schemeClr>
            </a:gs>
            <a:gs pos="97000">
              <a:schemeClr val="accent6">
                <a:lumMod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19314" y="304800"/>
            <a:ext cx="11567886" cy="6270171"/>
          </a:xfrm>
          <a:prstGeom prst="rect">
            <a:avLst/>
          </a:prstGeom>
          <a:noFill/>
          <a:ln w="2413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636814" y="6377668"/>
            <a:ext cx="2743200" cy="365125"/>
          </a:xfrm>
        </p:spPr>
        <p:txBody>
          <a:bodyPr/>
          <a:lstStyle/>
          <a:p>
            <a:fld id="{F33F3306-3540-4350-8CF7-22CCE4933D02}" type="datetime1">
              <a:rPr lang="fr-FR" sz="1400" b="1" smtClean="0">
                <a:solidFill>
                  <a:srgbClr val="FF0000"/>
                </a:solidFill>
              </a:rPr>
              <a:t>08/12/2019</a:t>
            </a:fld>
            <a:endParaRPr lang="fr-FR" sz="1400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485242" y="6377668"/>
            <a:ext cx="5236029" cy="365125"/>
          </a:xfrm>
        </p:spPr>
        <p:txBody>
          <a:bodyPr/>
          <a:lstStyle/>
          <a:p>
            <a:r>
              <a:rPr lang="fr-FR" sz="1400" b="1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4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249228" y="6356350"/>
            <a:ext cx="2743200" cy="365125"/>
          </a:xfrm>
        </p:spPr>
        <p:txBody>
          <a:bodyPr/>
          <a:lstStyle/>
          <a:p>
            <a:fld id="{4CA45440-D277-4780-8516-1012206ED86C}" type="slidenum">
              <a:rPr lang="fr-FR" sz="1400" b="1" smtClean="0">
                <a:solidFill>
                  <a:srgbClr val="FF0000"/>
                </a:solidFill>
              </a:rPr>
              <a:t>31</a:t>
            </a:fld>
            <a:endParaRPr lang="fr-FR" sz="1400" b="1" dirty="0">
              <a:solidFill>
                <a:srgbClr val="FF0000"/>
              </a:solidFill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4651299" y="2306072"/>
            <a:ext cx="2903913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Au téléphone</a:t>
            </a:r>
            <a:r>
              <a:rPr lang="fr-FR" sz="2400" b="1" dirty="0" smtClean="0">
                <a:solidFill>
                  <a:schemeClr val="bg1"/>
                </a:solidFill>
              </a:rPr>
              <a:t>:</a:t>
            </a:r>
          </a:p>
          <a:p>
            <a:endParaRPr lang="fr-FR" sz="2400" b="1" dirty="0">
              <a:solidFill>
                <a:schemeClr val="bg1"/>
              </a:solidFill>
            </a:endParaRPr>
          </a:p>
          <a:p>
            <a:pPr marL="342900" indent="-342900">
              <a:buFontTx/>
              <a:buChar char="-"/>
            </a:pPr>
            <a:r>
              <a:rPr lang="fr-FR" sz="2400" b="1" dirty="0" smtClean="0">
                <a:solidFill>
                  <a:schemeClr val="bg1"/>
                </a:solidFill>
              </a:rPr>
              <a:t>Tu </a:t>
            </a:r>
            <a:r>
              <a:rPr lang="fr-FR" sz="2400" b="1" dirty="0">
                <a:solidFill>
                  <a:schemeClr val="bg1"/>
                </a:solidFill>
              </a:rPr>
              <a:t>connais Sarah </a:t>
            </a:r>
            <a:r>
              <a:rPr lang="fr-FR" sz="2400" b="1" dirty="0" smtClean="0">
                <a:solidFill>
                  <a:schemeClr val="bg1"/>
                </a:solidFill>
              </a:rPr>
              <a:t>?</a:t>
            </a:r>
          </a:p>
          <a:p>
            <a:pPr marL="342900" indent="-342900">
              <a:buFontTx/>
              <a:buChar char="-"/>
            </a:pPr>
            <a:endParaRPr lang="fr-FR" sz="2400" b="1" dirty="0">
              <a:solidFill>
                <a:schemeClr val="bg1"/>
              </a:solidFill>
            </a:endParaRPr>
          </a:p>
          <a:p>
            <a:pPr marL="342900" indent="-342900">
              <a:buFontTx/>
              <a:buChar char="-"/>
            </a:pPr>
            <a:r>
              <a:rPr lang="fr-FR" sz="2400" b="1" dirty="0" smtClean="0">
                <a:solidFill>
                  <a:schemeClr val="bg1"/>
                </a:solidFill>
              </a:rPr>
              <a:t>Sarah </a:t>
            </a:r>
            <a:r>
              <a:rPr lang="fr-FR" sz="2400" b="1" dirty="0">
                <a:solidFill>
                  <a:schemeClr val="bg1"/>
                </a:solidFill>
              </a:rPr>
              <a:t>qui </a:t>
            </a:r>
            <a:r>
              <a:rPr lang="fr-FR" sz="2400" b="1" dirty="0" smtClean="0">
                <a:solidFill>
                  <a:schemeClr val="bg1"/>
                </a:solidFill>
              </a:rPr>
              <a:t>?</a:t>
            </a:r>
          </a:p>
          <a:p>
            <a:pPr marL="342900" indent="-342900">
              <a:buFontTx/>
              <a:buChar char="-"/>
            </a:pPr>
            <a:endParaRPr lang="fr-FR" sz="2400" b="1" dirty="0">
              <a:solidFill>
                <a:schemeClr val="bg1"/>
              </a:solidFill>
            </a:endParaRPr>
          </a:p>
          <a:p>
            <a:r>
              <a:rPr lang="fr-FR" sz="2400" b="1" dirty="0">
                <a:solidFill>
                  <a:schemeClr val="bg1"/>
                </a:solidFill>
              </a:rPr>
              <a:t>- Ca raccroche</a:t>
            </a:r>
          </a:p>
        </p:txBody>
      </p:sp>
    </p:spTree>
    <p:extLst>
      <p:ext uri="{BB962C8B-B14F-4D97-AF65-F5344CB8AC3E}">
        <p14:creationId xmlns:p14="http://schemas.microsoft.com/office/powerpoint/2010/main" val="19960370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89000"/>
              </a:schemeClr>
            </a:gs>
            <a:gs pos="23000">
              <a:schemeClr val="accent6">
                <a:lumMod val="89000"/>
              </a:schemeClr>
            </a:gs>
            <a:gs pos="69000">
              <a:schemeClr val="accent6">
                <a:lumMod val="75000"/>
              </a:schemeClr>
            </a:gs>
            <a:gs pos="97000">
              <a:schemeClr val="accent6">
                <a:lumMod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19314" y="304800"/>
            <a:ext cx="11567886" cy="6270171"/>
          </a:xfrm>
          <a:prstGeom prst="rect">
            <a:avLst/>
          </a:prstGeom>
          <a:noFill/>
          <a:ln w="2413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636814" y="6377668"/>
            <a:ext cx="2743200" cy="365125"/>
          </a:xfrm>
        </p:spPr>
        <p:txBody>
          <a:bodyPr/>
          <a:lstStyle/>
          <a:p>
            <a:fld id="{F33F3306-3540-4350-8CF7-22CCE4933D02}" type="datetime1">
              <a:rPr lang="fr-FR" sz="1400" b="1" smtClean="0">
                <a:solidFill>
                  <a:srgbClr val="FF0000"/>
                </a:solidFill>
              </a:rPr>
              <a:t>08/12/2019</a:t>
            </a:fld>
            <a:endParaRPr lang="fr-FR" sz="1400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485242" y="6377668"/>
            <a:ext cx="5236029" cy="365125"/>
          </a:xfrm>
        </p:spPr>
        <p:txBody>
          <a:bodyPr/>
          <a:lstStyle/>
          <a:p>
            <a:r>
              <a:rPr lang="fr-FR" sz="1400" b="1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4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249228" y="6356350"/>
            <a:ext cx="2743200" cy="365125"/>
          </a:xfrm>
        </p:spPr>
        <p:txBody>
          <a:bodyPr/>
          <a:lstStyle/>
          <a:p>
            <a:fld id="{4CA45440-D277-4780-8516-1012206ED86C}" type="slidenum">
              <a:rPr lang="fr-FR" sz="1400" b="1" smtClean="0">
                <a:solidFill>
                  <a:srgbClr val="FF0000"/>
                </a:solidFill>
              </a:rPr>
              <a:t>32</a:t>
            </a:fld>
            <a:endParaRPr lang="fr-FR" sz="1400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24000" y="571500"/>
            <a:ext cx="9144000" cy="571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11261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89000"/>
              </a:schemeClr>
            </a:gs>
            <a:gs pos="23000">
              <a:schemeClr val="accent6">
                <a:lumMod val="89000"/>
              </a:schemeClr>
            </a:gs>
            <a:gs pos="69000">
              <a:schemeClr val="accent6">
                <a:lumMod val="75000"/>
              </a:schemeClr>
            </a:gs>
            <a:gs pos="97000">
              <a:schemeClr val="accent6">
                <a:lumMod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19314" y="304800"/>
            <a:ext cx="11567886" cy="6270171"/>
          </a:xfrm>
          <a:prstGeom prst="rect">
            <a:avLst/>
          </a:prstGeom>
          <a:noFill/>
          <a:ln w="2413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636814" y="6377668"/>
            <a:ext cx="2743200" cy="365125"/>
          </a:xfrm>
        </p:spPr>
        <p:txBody>
          <a:bodyPr/>
          <a:lstStyle/>
          <a:p>
            <a:fld id="{F33F3306-3540-4350-8CF7-22CCE4933D02}" type="datetime1">
              <a:rPr lang="fr-FR" sz="1400" b="1" smtClean="0">
                <a:solidFill>
                  <a:srgbClr val="FF0000"/>
                </a:solidFill>
              </a:rPr>
              <a:t>08/12/2019</a:t>
            </a:fld>
            <a:endParaRPr lang="fr-FR" sz="1400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485242" y="6377668"/>
            <a:ext cx="5236029" cy="365125"/>
          </a:xfrm>
        </p:spPr>
        <p:txBody>
          <a:bodyPr/>
          <a:lstStyle/>
          <a:p>
            <a:r>
              <a:rPr lang="fr-FR" sz="1400" b="1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4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249228" y="6356350"/>
            <a:ext cx="2743200" cy="365125"/>
          </a:xfrm>
        </p:spPr>
        <p:txBody>
          <a:bodyPr/>
          <a:lstStyle/>
          <a:p>
            <a:fld id="{4CA45440-D277-4780-8516-1012206ED86C}" type="slidenum">
              <a:rPr lang="fr-FR" sz="1400" b="1" smtClean="0">
                <a:solidFill>
                  <a:srgbClr val="FF0000"/>
                </a:solidFill>
              </a:rPr>
              <a:t>33</a:t>
            </a:fld>
            <a:endParaRPr lang="fr-FR" sz="1400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22783" y="465336"/>
            <a:ext cx="8693426" cy="59636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76444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89000"/>
              </a:schemeClr>
            </a:gs>
            <a:gs pos="23000">
              <a:schemeClr val="accent6">
                <a:lumMod val="89000"/>
              </a:schemeClr>
            </a:gs>
            <a:gs pos="69000">
              <a:schemeClr val="accent6">
                <a:lumMod val="75000"/>
              </a:schemeClr>
            </a:gs>
            <a:gs pos="97000">
              <a:schemeClr val="accent6">
                <a:lumMod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19314" y="304800"/>
            <a:ext cx="11567886" cy="6270171"/>
          </a:xfrm>
          <a:prstGeom prst="rect">
            <a:avLst/>
          </a:prstGeom>
          <a:noFill/>
          <a:ln w="2413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636814" y="6377668"/>
            <a:ext cx="2743200" cy="365125"/>
          </a:xfrm>
        </p:spPr>
        <p:txBody>
          <a:bodyPr/>
          <a:lstStyle/>
          <a:p>
            <a:fld id="{F33F3306-3540-4350-8CF7-22CCE4933D02}" type="datetime1">
              <a:rPr lang="fr-FR" sz="1400" b="1" smtClean="0">
                <a:solidFill>
                  <a:srgbClr val="FF0000"/>
                </a:solidFill>
              </a:rPr>
              <a:t>08/12/2019</a:t>
            </a:fld>
            <a:endParaRPr lang="fr-FR" sz="1400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485242" y="6377668"/>
            <a:ext cx="5236029" cy="365125"/>
          </a:xfrm>
        </p:spPr>
        <p:txBody>
          <a:bodyPr/>
          <a:lstStyle/>
          <a:p>
            <a:r>
              <a:rPr lang="fr-FR" sz="1400" b="1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4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249228" y="6356350"/>
            <a:ext cx="2743200" cy="365125"/>
          </a:xfrm>
        </p:spPr>
        <p:txBody>
          <a:bodyPr/>
          <a:lstStyle/>
          <a:p>
            <a:fld id="{4CA45440-D277-4780-8516-1012206ED86C}" type="slidenum">
              <a:rPr lang="fr-FR" sz="1400" b="1" smtClean="0">
                <a:solidFill>
                  <a:srgbClr val="FF0000"/>
                </a:solidFill>
              </a:rPr>
              <a:t>34</a:t>
            </a:fld>
            <a:endParaRPr lang="fr-FR" sz="1400" b="1" dirty="0">
              <a:solidFill>
                <a:srgbClr val="FF0000"/>
              </a:solidFill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059365" y="2162612"/>
            <a:ext cx="10073270" cy="255454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8000" b="1" dirty="0" smtClean="0">
                <a:solidFill>
                  <a:srgbClr val="FFFF00"/>
                </a:solidFill>
              </a:rPr>
              <a:t>      Et </a:t>
            </a:r>
            <a:r>
              <a:rPr lang="fr-FR" sz="8000" b="1" dirty="0">
                <a:solidFill>
                  <a:srgbClr val="FFFF00"/>
                </a:solidFill>
              </a:rPr>
              <a:t>la meilleure </a:t>
            </a:r>
            <a:r>
              <a:rPr lang="fr-FR" sz="8000" b="1" dirty="0" smtClean="0">
                <a:solidFill>
                  <a:srgbClr val="FFFF00"/>
                </a:solidFill>
              </a:rPr>
              <a:t>…</a:t>
            </a:r>
          </a:p>
          <a:p>
            <a:r>
              <a:rPr lang="fr-FR" sz="8000" b="1" dirty="0" smtClean="0">
                <a:solidFill>
                  <a:srgbClr val="FFFF00"/>
                </a:solidFill>
              </a:rPr>
              <a:t> </a:t>
            </a:r>
            <a:r>
              <a:rPr lang="fr-FR" sz="8000" b="1" dirty="0">
                <a:solidFill>
                  <a:srgbClr val="FFFF00"/>
                </a:solidFill>
              </a:rPr>
              <a:t>mais pas des moindres</a:t>
            </a:r>
          </a:p>
        </p:txBody>
      </p:sp>
    </p:spTree>
    <p:extLst>
      <p:ext uri="{BB962C8B-B14F-4D97-AF65-F5344CB8AC3E}">
        <p14:creationId xmlns:p14="http://schemas.microsoft.com/office/powerpoint/2010/main" val="11569455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89000"/>
              </a:schemeClr>
            </a:gs>
            <a:gs pos="23000">
              <a:schemeClr val="accent6">
                <a:lumMod val="89000"/>
              </a:schemeClr>
            </a:gs>
            <a:gs pos="69000">
              <a:schemeClr val="accent6">
                <a:lumMod val="75000"/>
              </a:schemeClr>
            </a:gs>
            <a:gs pos="97000">
              <a:schemeClr val="accent6">
                <a:lumMod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19314" y="304800"/>
            <a:ext cx="11567886" cy="6270171"/>
          </a:xfrm>
          <a:prstGeom prst="rect">
            <a:avLst/>
          </a:prstGeom>
          <a:noFill/>
          <a:ln w="2413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636814" y="6377668"/>
            <a:ext cx="2743200" cy="365125"/>
          </a:xfrm>
        </p:spPr>
        <p:txBody>
          <a:bodyPr/>
          <a:lstStyle/>
          <a:p>
            <a:fld id="{F33F3306-3540-4350-8CF7-22CCE4933D02}" type="datetime1">
              <a:rPr lang="fr-FR" sz="1400" b="1" smtClean="0">
                <a:solidFill>
                  <a:srgbClr val="FF0000"/>
                </a:solidFill>
              </a:rPr>
              <a:t>08/12/2019</a:t>
            </a:fld>
            <a:endParaRPr lang="fr-FR" sz="1400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485242" y="6377668"/>
            <a:ext cx="5236029" cy="365125"/>
          </a:xfrm>
        </p:spPr>
        <p:txBody>
          <a:bodyPr/>
          <a:lstStyle/>
          <a:p>
            <a:r>
              <a:rPr lang="fr-FR" sz="1400" b="1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4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249228" y="6356350"/>
            <a:ext cx="2743200" cy="365125"/>
          </a:xfrm>
        </p:spPr>
        <p:txBody>
          <a:bodyPr/>
          <a:lstStyle/>
          <a:p>
            <a:fld id="{4CA45440-D277-4780-8516-1012206ED86C}" type="slidenum">
              <a:rPr lang="fr-FR" sz="1400" b="1" smtClean="0">
                <a:solidFill>
                  <a:srgbClr val="FF0000"/>
                </a:solidFill>
              </a:rPr>
              <a:t>35</a:t>
            </a:fld>
            <a:endParaRPr lang="fr-FR" sz="1400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52869" y="426113"/>
            <a:ext cx="7726017" cy="597502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6825606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89000"/>
              </a:schemeClr>
            </a:gs>
            <a:gs pos="23000">
              <a:schemeClr val="accent6">
                <a:lumMod val="89000"/>
              </a:schemeClr>
            </a:gs>
            <a:gs pos="69000">
              <a:schemeClr val="accent6">
                <a:lumMod val="75000"/>
              </a:schemeClr>
            </a:gs>
            <a:gs pos="97000">
              <a:schemeClr val="accent6">
                <a:lumMod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19314" y="304800"/>
            <a:ext cx="11567886" cy="6270171"/>
          </a:xfrm>
          <a:prstGeom prst="rect">
            <a:avLst/>
          </a:prstGeom>
          <a:noFill/>
          <a:ln w="2413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636814" y="6377668"/>
            <a:ext cx="2743200" cy="365125"/>
          </a:xfrm>
        </p:spPr>
        <p:txBody>
          <a:bodyPr/>
          <a:lstStyle/>
          <a:p>
            <a:fld id="{F33F3306-3540-4350-8CF7-22CCE4933D02}" type="datetime1">
              <a:rPr lang="fr-FR" sz="1400" b="1" smtClean="0">
                <a:solidFill>
                  <a:srgbClr val="FF0000"/>
                </a:solidFill>
              </a:rPr>
              <a:t>08/12/2019</a:t>
            </a:fld>
            <a:endParaRPr lang="fr-FR" sz="1400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485242" y="6377668"/>
            <a:ext cx="5236029" cy="365125"/>
          </a:xfrm>
        </p:spPr>
        <p:txBody>
          <a:bodyPr/>
          <a:lstStyle/>
          <a:p>
            <a:r>
              <a:rPr lang="fr-FR" sz="1400" b="1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4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249228" y="6356350"/>
            <a:ext cx="2743200" cy="365125"/>
          </a:xfrm>
        </p:spPr>
        <p:txBody>
          <a:bodyPr/>
          <a:lstStyle/>
          <a:p>
            <a:fld id="{4CA45440-D277-4780-8516-1012206ED86C}" type="slidenum">
              <a:rPr lang="fr-FR" sz="1400" b="1" smtClean="0">
                <a:solidFill>
                  <a:srgbClr val="FF0000"/>
                </a:solidFill>
              </a:rPr>
              <a:t>36</a:t>
            </a:fld>
            <a:endParaRPr lang="fr-FR" sz="1400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67270" y="487016"/>
            <a:ext cx="5870713" cy="58707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58348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89000"/>
              </a:schemeClr>
            </a:gs>
            <a:gs pos="23000">
              <a:schemeClr val="accent6">
                <a:lumMod val="89000"/>
              </a:schemeClr>
            </a:gs>
            <a:gs pos="69000">
              <a:schemeClr val="accent6">
                <a:lumMod val="75000"/>
              </a:schemeClr>
            </a:gs>
            <a:gs pos="97000">
              <a:schemeClr val="accent6">
                <a:lumMod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19314" y="304800"/>
            <a:ext cx="11567886" cy="6270171"/>
          </a:xfrm>
          <a:prstGeom prst="rect">
            <a:avLst/>
          </a:prstGeom>
          <a:noFill/>
          <a:ln w="2413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636814" y="6377668"/>
            <a:ext cx="2743200" cy="365125"/>
          </a:xfrm>
        </p:spPr>
        <p:txBody>
          <a:bodyPr/>
          <a:lstStyle/>
          <a:p>
            <a:fld id="{F33F3306-3540-4350-8CF7-22CCE4933D02}" type="datetime1">
              <a:rPr lang="fr-FR" sz="1400" b="1" smtClean="0">
                <a:solidFill>
                  <a:srgbClr val="FF0000"/>
                </a:solidFill>
              </a:rPr>
              <a:t>08/12/2019</a:t>
            </a:fld>
            <a:endParaRPr lang="fr-FR" sz="1400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485242" y="6377668"/>
            <a:ext cx="5236029" cy="365125"/>
          </a:xfrm>
        </p:spPr>
        <p:txBody>
          <a:bodyPr/>
          <a:lstStyle/>
          <a:p>
            <a:r>
              <a:rPr lang="fr-FR" sz="1400" b="1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4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249228" y="6356350"/>
            <a:ext cx="2743200" cy="365125"/>
          </a:xfrm>
        </p:spPr>
        <p:txBody>
          <a:bodyPr/>
          <a:lstStyle/>
          <a:p>
            <a:fld id="{4CA45440-D277-4780-8516-1012206ED86C}" type="slidenum">
              <a:rPr lang="fr-FR" sz="1400" b="1" smtClean="0">
                <a:solidFill>
                  <a:srgbClr val="FF0000"/>
                </a:solidFill>
              </a:rPr>
              <a:t>37</a:t>
            </a:fld>
            <a:endParaRPr lang="fr-FR" sz="1400" b="1" dirty="0">
              <a:solidFill>
                <a:srgbClr val="FF0000"/>
              </a:solidFill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0574" y="364767"/>
            <a:ext cx="11304104" cy="6071914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64856" y="1740944"/>
            <a:ext cx="5986791" cy="479796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378448" y="3180970"/>
            <a:ext cx="9448356" cy="31393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6600" b="1" dirty="0" smtClean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</a:rPr>
              <a:t>                  C’était</a:t>
            </a:r>
          </a:p>
          <a:p>
            <a:r>
              <a:rPr lang="fr-FR" sz="6600" b="1" dirty="0" smtClean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</a:rPr>
              <a:t>De petites blagues courtes</a:t>
            </a:r>
          </a:p>
          <a:p>
            <a:r>
              <a:rPr lang="fr-FR" sz="6600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</a:rPr>
              <a:t> </a:t>
            </a:r>
            <a:r>
              <a:rPr lang="fr-FR" sz="6600" b="1" dirty="0" smtClean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</a:rPr>
              <a:t>             par Lande</a:t>
            </a:r>
            <a:endParaRPr lang="fr-FR" sz="6600" b="1" dirty="0">
              <a:ln>
                <a:solidFill>
                  <a:srgbClr val="FF0000"/>
                </a:solidFill>
              </a:ln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583062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109</TotalTime>
  <Words>1951</Words>
  <Application>Microsoft Office PowerPoint</Application>
  <PresentationFormat>Grand écran</PresentationFormat>
  <Paragraphs>336</Paragraphs>
  <Slides>37</Slides>
  <Notes>37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37</vt:i4>
      </vt:variant>
    </vt:vector>
  </HeadingPairs>
  <TitlesOfParts>
    <vt:vector size="41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21</cp:revision>
  <dcterms:created xsi:type="dcterms:W3CDTF">2019-09-20T18:51:32Z</dcterms:created>
  <dcterms:modified xsi:type="dcterms:W3CDTF">2019-12-08T16:03:52Z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