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6" r:id="rId3"/>
    <p:sldId id="258" r:id="rId4"/>
    <p:sldId id="269" r:id="rId5"/>
    <p:sldId id="259" r:id="rId6"/>
    <p:sldId id="277" r:id="rId7"/>
    <p:sldId id="260" r:id="rId8"/>
    <p:sldId id="276" r:id="rId9"/>
    <p:sldId id="261" r:id="rId10"/>
    <p:sldId id="275" r:id="rId11"/>
    <p:sldId id="262" r:id="rId12"/>
    <p:sldId id="274" r:id="rId13"/>
    <p:sldId id="263" r:id="rId14"/>
    <p:sldId id="273" r:id="rId15"/>
    <p:sldId id="264" r:id="rId16"/>
    <p:sldId id="278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g5gCGHOoO26r4UVPTTHMQ==" hashData="eqqZAfHREKqecb9bDsiGR+C6Ix06Qy3h0hZUbHGzdjGXVigqaX/ppjEz3q2U9Xy2zuNnIp+JF3RA2LCnZdOe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5E6611-44BA-4595-8C94-B7BCAF5305EC}" type="datetimeFigureOut">
              <a:rPr lang="fr-FR" smtClean="0"/>
              <a:t>31/10/2019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6C3C5B-1113-4142-8409-FD9D1CE7C5A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282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846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8730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0892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994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13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8582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694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89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596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4443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4810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240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9698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5025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54805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6C3C5B-1113-4142-8409-FD9D1CE7C5A2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9166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6D996-25DE-4266-A83C-9511F4951818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4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2784-1D55-49CD-99C9-48D7F0B9EC74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77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89FF-7296-4751-9B47-15DDE7B92F40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644594-1493-4D8B-8FEC-D6DED0D03449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13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3F0F3-40D2-4910-A56B-19DD5B53658F}" type="datetime1">
              <a:rPr lang="fr-FR" smtClean="0"/>
              <a:t>31/10/2019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2928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8D6F3-C480-44EC-ACD6-012ACBC0E5D9}" type="datetime1">
              <a:rPr lang="fr-FR" smtClean="0"/>
              <a:t>31/10/2019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48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F7227-8645-4D0C-92A1-4265AF96F572}" type="datetime1">
              <a:rPr lang="fr-FR" smtClean="0"/>
              <a:t>31/10/2019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3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60D22-4CD4-4291-86DB-7EB01051B434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476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BB8A1-D1CC-41D5-8C2E-DC8E8F895761}" type="datetime1">
              <a:rPr lang="fr-FR" smtClean="0"/>
              <a:t>31/10/2019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36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5EAB0-A425-4C81-8292-349ABD1B3E1A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545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C45D-5EB5-45D6-B226-28F6C9FF435A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9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DDA7D-5A5E-4F51-9B81-6D25D8F18706}" type="datetime1">
              <a:rPr lang="fr-FR" smtClean="0"/>
              <a:t>31/10/2019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et fidèle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45440-D277-4780-8516-1012206ED86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6081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574" y="364767"/>
            <a:ext cx="11304104" cy="60719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856" y="1740944"/>
            <a:ext cx="5986791" cy="47979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9078" y="3554018"/>
            <a:ext cx="9448356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D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e petites blagues courtes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 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    par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Lande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5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  <p:sndAc>
          <p:stSnd loop="1">
            <p:snd r:embed="rId3" name="2088 PLATZ GENANNT ERDE [E]2_001.wav"/>
          </p:stSnd>
        </p:sndAc>
      </p:transition>
    </mc:Choice>
    <mc:Fallback>
      <p:transition spd="slow" advTm="13000">
        <p:fade/>
        <p:sndAc>
          <p:stSnd loop="1">
            <p:snd r:embed="rId3" name="2088 PLATZ GENANNT ERDE [E]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087" y="435799"/>
            <a:ext cx="8083825" cy="59864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60608" y="435799"/>
            <a:ext cx="24852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En introduction</a:t>
            </a:r>
          </a:p>
        </p:txBody>
      </p:sp>
    </p:spTree>
    <p:extLst>
      <p:ext uri="{BB962C8B-B14F-4D97-AF65-F5344CB8AC3E}">
        <p14:creationId xmlns:p14="http://schemas.microsoft.com/office/powerpoint/2010/main" val="2433061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87464" y="448126"/>
            <a:ext cx="38170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Courtes et gentilles !!</a:t>
            </a:r>
          </a:p>
        </p:txBody>
      </p:sp>
      <p:sp>
        <p:nvSpPr>
          <p:cNvPr id="3" name="Rectangle 2"/>
          <p:cNvSpPr/>
          <p:nvPr/>
        </p:nvSpPr>
        <p:spPr>
          <a:xfrm>
            <a:off x="3055256" y="1423948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Une femme rentre chez elle et dit à son mari :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"Il faut renvoyer le chauffeur, ça fait deux fois qu'il manque de me tuer !"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"Laisse-lui encore une chance..."!!!</a:t>
            </a:r>
          </a:p>
        </p:txBody>
      </p:sp>
    </p:spTree>
    <p:extLst>
      <p:ext uri="{BB962C8B-B14F-4D97-AF65-F5344CB8AC3E}">
        <p14:creationId xmlns:p14="http://schemas.microsoft.com/office/powerpoint/2010/main" val="382993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53228" y="1796422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 smtClean="0">
                <a:solidFill>
                  <a:srgbClr val="FFFF00"/>
                </a:solidFill>
              </a:rPr>
              <a:t>Un gamin, perpétuellement inquiet, demande à ses parents :</a:t>
            </a:r>
          </a:p>
          <a:p>
            <a:r>
              <a:rPr lang="fr-FR" sz="3200" b="1" dirty="0" smtClean="0">
                <a:solidFill>
                  <a:srgbClr val="FFFF00"/>
                </a:solidFill>
              </a:rPr>
              <a:t>"Est-ce que j'ai été adopté ?"</a:t>
            </a:r>
          </a:p>
          <a:p>
            <a:r>
              <a:rPr lang="fr-FR" sz="3200" b="1" dirty="0" smtClean="0">
                <a:solidFill>
                  <a:srgbClr val="FFFF00"/>
                </a:solidFill>
              </a:rPr>
              <a:t> </a:t>
            </a:r>
          </a:p>
          <a:p>
            <a:r>
              <a:rPr lang="fr-FR" sz="32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"Pas encore, nous n'avons mis l'annonce qu'hier » !</a:t>
            </a:r>
            <a:endParaRPr lang="fr-FR" sz="32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91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5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931506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Une secrétaire à son patron :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"Chef, j'ai une bonne et une mauvaise nouvelle..."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"Eh bien, commencez par la bonne nouvelle, mon petit."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"Vous n'êtes pas stérile, Monsieur!!! »</a:t>
            </a:r>
          </a:p>
        </p:txBody>
      </p:sp>
    </p:spTree>
    <p:extLst>
      <p:ext uri="{BB962C8B-B14F-4D97-AF65-F5344CB8AC3E}">
        <p14:creationId xmlns:p14="http://schemas.microsoft.com/office/powerpoint/2010/main" val="136817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6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646117"/>
            <a:ext cx="6096000" cy="63401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Une femme prend un amant pour la première fois.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Après avoir fait l'amour dans une chambre d'hôtel, toute rougissante, elle déclare :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92D050"/>
                </a:solidFill>
              </a:rPr>
              <a:t>"Je crois que ce n'est pas bien ce que l'on vient de faire..."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32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"Tu as raison ; on recommence et, cette fois, on s'applique !"</a:t>
            </a:r>
          </a:p>
          <a:p>
            <a:endParaRPr lang="fr-FR" dirty="0"/>
          </a:p>
          <a:p>
            <a:r>
              <a:rPr lang="fr-FR" dirty="0"/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7489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7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53228" y="1303980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Raisonnement logique :</a:t>
            </a:r>
          </a:p>
          <a:p>
            <a:endParaRPr lang="fr-FR" sz="32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r>
              <a:rPr lang="fr-FR" sz="32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Professeur :</a:t>
            </a:r>
          </a:p>
          <a:p>
            <a:endParaRPr lang="fr-FR" sz="32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r>
              <a:rPr lang="fr-FR" sz="3200" b="1" dirty="0">
                <a:ln>
                  <a:solidFill>
                    <a:srgbClr val="FFFF00"/>
                  </a:solidFill>
                </a:ln>
                <a:solidFill>
                  <a:srgbClr val="92D050"/>
                </a:solidFill>
              </a:rPr>
              <a:t>Que dois-je faire pour répartir 11 pommes  entre 7 personnes ?</a:t>
            </a:r>
          </a:p>
          <a:p>
            <a:endParaRPr lang="fr-FR" sz="32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  <a:p>
            <a:r>
              <a:rPr lang="fr-FR" sz="32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</a:rPr>
              <a:t>Élève : Une compote, maître !</a:t>
            </a:r>
          </a:p>
        </p:txBody>
      </p:sp>
    </p:spTree>
    <p:extLst>
      <p:ext uri="{BB962C8B-B14F-4D97-AF65-F5344CB8AC3E}">
        <p14:creationId xmlns:p14="http://schemas.microsoft.com/office/powerpoint/2010/main" val="77677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Deux élèves arrivent en retard à l’école. Ils s’expliquent :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92D050"/>
                </a:solidFill>
              </a:rPr>
              <a:t>- Le 1er élève dit : Je me suis réveillé en retard, maître. J’ai rêvé que j'étais allé en Polynésie et le voyage a duré longtemps.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chemeClr val="bg1"/>
                </a:solidFill>
              </a:rPr>
              <a:t>- Le 2ème élève dit : Et moi je suis allé le chercher à l’aéroport.</a:t>
            </a:r>
          </a:p>
          <a:p>
            <a:pPr algn="ctr"/>
            <a:endParaRPr lang="fr-FR" dirty="0"/>
          </a:p>
          <a:p>
            <a:pPr algn="ctr"/>
            <a:r>
              <a:rPr lang="fr-FR" dirty="0"/>
              <a:t> </a:t>
            </a:r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8</a:t>
            </a:fld>
            <a:endParaRPr lang="fr-FR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643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55256" y="2008724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Professeur : Pouvez-vous me dire le nom de 5 éléments qui contiennent du lait ? </a:t>
            </a:r>
          </a:p>
          <a:p>
            <a:endParaRPr lang="fr-FR" sz="2800" b="1" dirty="0"/>
          </a:p>
          <a:p>
            <a:r>
              <a:rPr lang="fr-FR" sz="2800" b="1" dirty="0">
                <a:solidFill>
                  <a:schemeClr val="bg1"/>
                </a:solidFill>
              </a:rPr>
              <a:t>Élève : Oui maître. Un fromage et...  …euh ….. quatre vaches</a:t>
            </a:r>
          </a:p>
        </p:txBody>
      </p:sp>
    </p:spTree>
    <p:extLst>
      <p:ext uri="{BB962C8B-B14F-4D97-AF65-F5344CB8AC3E}">
        <p14:creationId xmlns:p14="http://schemas.microsoft.com/office/powerpoint/2010/main" val="638688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10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38470" y="931506"/>
            <a:ext cx="95150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Un élève en droit pendant son examen oral :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Qu’est-ce qu’une fraude ?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Réponse de l’élève : C’est ce que vous êtes en train de faire, Monsieur...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Le professeur intrigué : Comment cela ? expliquez-vous…...</a:t>
            </a:r>
          </a:p>
          <a:p>
            <a:r>
              <a:rPr lang="fr-FR" sz="32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L’élève dit : Selon le Code Pénal, celui qui profite de l’ignorance de l’autre pour lui porter préjudice, commet une fraude. </a:t>
            </a:r>
          </a:p>
        </p:txBody>
      </p:sp>
    </p:spTree>
    <p:extLst>
      <p:ext uri="{BB962C8B-B14F-4D97-AF65-F5344CB8AC3E}">
        <p14:creationId xmlns:p14="http://schemas.microsoft.com/office/powerpoint/2010/main" val="207129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55256" y="1423948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Maîtresse :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Arthur, ta rédaction « mon chien » est exactement la même que celle de ton frère. Tu as copié ?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Arthur : Non maîtresse, mais le chien c’est le même.</a:t>
            </a:r>
          </a:p>
        </p:txBody>
      </p:sp>
    </p:spTree>
    <p:extLst>
      <p:ext uri="{BB962C8B-B14F-4D97-AF65-F5344CB8AC3E}">
        <p14:creationId xmlns:p14="http://schemas.microsoft.com/office/powerpoint/2010/main" val="201679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12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53228" y="1365135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Maîtresse :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solidFill>
                  <a:srgbClr val="FFFF00"/>
                </a:solidFill>
              </a:rPr>
              <a:t>Bruno, quel nom donnons-nous à une personne qui continue à parler même si les autres ne s’intéressent pas au sujet ?</a:t>
            </a:r>
          </a:p>
          <a:p>
            <a:endParaRPr lang="fr-FR" sz="3200" b="1" dirty="0">
              <a:solidFill>
                <a:srgbClr val="FFFF00"/>
              </a:solidFill>
            </a:endParaRPr>
          </a:p>
          <a:p>
            <a:r>
              <a:rPr lang="fr-FR" sz="3200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Bruno : Un professeur...</a:t>
            </a:r>
          </a:p>
        </p:txBody>
      </p:sp>
    </p:spTree>
    <p:extLst>
      <p:ext uri="{BB962C8B-B14F-4D97-AF65-F5344CB8AC3E}">
        <p14:creationId xmlns:p14="http://schemas.microsoft.com/office/powerpoint/2010/main" val="34490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13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59365" y="2162612"/>
            <a:ext cx="10073270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solidFill>
                  <a:srgbClr val="FFFF00"/>
                </a:solidFill>
              </a:rPr>
              <a:t>      Et </a:t>
            </a:r>
            <a:r>
              <a:rPr lang="fr-FR" sz="8000" b="1" dirty="0">
                <a:solidFill>
                  <a:srgbClr val="FFFF00"/>
                </a:solidFill>
              </a:rPr>
              <a:t>la meilleure </a:t>
            </a:r>
            <a:r>
              <a:rPr lang="fr-FR" sz="8000" b="1" dirty="0" smtClean="0">
                <a:solidFill>
                  <a:srgbClr val="FFFF00"/>
                </a:solidFill>
              </a:rPr>
              <a:t>…</a:t>
            </a:r>
          </a:p>
          <a:p>
            <a:r>
              <a:rPr lang="fr-FR" sz="8000" b="1" dirty="0" smtClean="0">
                <a:solidFill>
                  <a:srgbClr val="FFFF00"/>
                </a:solidFill>
              </a:rPr>
              <a:t> </a:t>
            </a:r>
            <a:r>
              <a:rPr lang="fr-FR" sz="8000" b="1" dirty="0">
                <a:solidFill>
                  <a:srgbClr val="FFFF00"/>
                </a:solidFill>
              </a:rPr>
              <a:t>mais pas des moindres</a:t>
            </a:r>
          </a:p>
        </p:txBody>
      </p:sp>
    </p:spTree>
    <p:extLst>
      <p:ext uri="{BB962C8B-B14F-4D97-AF65-F5344CB8AC3E}">
        <p14:creationId xmlns:p14="http://schemas.microsoft.com/office/powerpoint/2010/main" val="115694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14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69" y="426113"/>
            <a:ext cx="7726017" cy="59750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256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15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270" y="487016"/>
            <a:ext cx="5870713" cy="5870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34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89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9314" y="304800"/>
            <a:ext cx="11567886" cy="6270171"/>
          </a:xfrm>
          <a:prstGeom prst="rect">
            <a:avLst/>
          </a:prstGeom>
          <a:noFill/>
          <a:ln w="2413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36814" y="6377668"/>
            <a:ext cx="2743200" cy="365125"/>
          </a:xfrm>
        </p:spPr>
        <p:txBody>
          <a:bodyPr/>
          <a:lstStyle/>
          <a:p>
            <a:fld id="{F33F3306-3540-4350-8CF7-22CCE4933D02}" type="datetime1">
              <a:rPr lang="fr-FR" sz="1400" b="1" smtClean="0">
                <a:solidFill>
                  <a:srgbClr val="FF0000"/>
                </a:solidFill>
              </a:rPr>
              <a:t>31/10/2019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85242" y="6377668"/>
            <a:ext cx="523602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49228" y="6356350"/>
            <a:ext cx="2743200" cy="365125"/>
          </a:xfrm>
        </p:spPr>
        <p:txBody>
          <a:bodyPr/>
          <a:lstStyle/>
          <a:p>
            <a:fld id="{4CA45440-D277-4780-8516-1012206ED86C}" type="slidenum">
              <a:rPr lang="fr-FR" sz="1400" b="1" smtClean="0">
                <a:solidFill>
                  <a:srgbClr val="FF0000"/>
                </a:solidFill>
              </a:rPr>
              <a:t>16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574" y="364767"/>
            <a:ext cx="11304104" cy="60719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856" y="1740944"/>
            <a:ext cx="5986791" cy="479796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8448" y="3180970"/>
            <a:ext cx="9448356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          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D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e petites blagues courtes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  <a:p>
            <a:r>
              <a:rPr lang="fr-FR" sz="6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 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     par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</a:rPr>
              <a:t>Lande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306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685</Words>
  <Application>Microsoft Office PowerPoint</Application>
  <PresentationFormat>Grand écran</PresentationFormat>
  <Paragraphs>130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2019-09-20T18:51:32Z</dcterms:created>
  <dcterms:modified xsi:type="dcterms:W3CDTF">2019-10-31T19:19:30Z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