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/ozwrdmApKaOZy+qxH+Aw==" hashData="0fZeMyIdbors1bSDPDpWmLV0DpV3A/vT394vhPbgSM5ORw6mfIAtAGM+EB4yDvJZP94K2+boPi7dr7g9pKb/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23/12/2018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9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16-79A0-4931-884B-B89FED0F6535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3BE6-7C55-4629-8B81-90592FFD4389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5A2F-52FA-4678-8E91-07563A4097F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78E5-BC79-4D4C-B0A1-B509D2C62247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724D5-8914-49F2-93E4-CA2BF5107711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9724-CB39-400D-AE9D-A2F78E6D2205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C7168-F4A8-4E5E-9EE6-F2E4497C4B31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0CE7-F73B-4931-BD13-DB3771CB191A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09F6-7F0D-419C-B11A-86A8A47AE950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C8F2-686E-4574-A547-D29FABC6379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6E95-F657-420D-8DFB-420E33E74AB9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29ED-0A02-47B9-B6FA-4B8B4A2A16C3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A9F7-D5D4-4B45-B8D9-17F53F52413A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2025-BDCA-4D16-A9B4-7266718C9814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1D2B-3972-497F-832C-2D73EE464234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E1EA-1F97-4118-A1C0-39BED470819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F510-7ACC-498E-9324-56FFED05290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438464-3C05-44C1-81EF-3898BAFBAC0E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4" y="2116359"/>
            <a:ext cx="95997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craquer par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4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  <p:sndAc>
          <p:stSnd loop="1">
            <p:snd r:embed="rId3" name="307 MOOI(1).wav"/>
          </p:stSnd>
        </p:sndAc>
      </p:transition>
    </mc:Choice>
    <mc:Fallback xmlns="">
      <p:transition spd="slow" advTm="10000">
        <p:fade/>
        <p:sndAc>
          <p:stSnd loop="1">
            <p:snd r:embed="rId5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38B8357-DBA6-4F1F-9A24-F4627A6549D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1512" y="1524000"/>
            <a:ext cx="3228975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42C305B-A9BF-40FA-8410-0012EA887B6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183" y="1425270"/>
            <a:ext cx="3604592" cy="4325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F56CCF2-78E6-41AF-A38E-E1AB7D72D594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731" y="1452013"/>
            <a:ext cx="6833292" cy="4040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CAE6FD9-6EA4-4AB7-A056-0135732BCA5B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9290" y="1543553"/>
            <a:ext cx="5632174" cy="39509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DE928A3-1A38-4BA2-80BA-F8CF2DB94DF7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8762"/>
            <a:ext cx="5715000" cy="3800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AF0C0E-96C3-4A53-B1F5-70121365A083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870" y="1381028"/>
            <a:ext cx="4366345" cy="4366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99127F3-1B58-4860-9D52-E0682EA8582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287" y="1406471"/>
            <a:ext cx="3616187" cy="4339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87CA30A-7CE1-448E-861D-C13E0334732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139" y="1516929"/>
            <a:ext cx="4111932" cy="4111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90D6FDE-8710-41BB-83E4-05544284158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8120" y="1466199"/>
            <a:ext cx="4234513" cy="4234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0D1CF1-E581-4A36-85FB-7D738F9F9E3E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450" y="1543050"/>
            <a:ext cx="5753100" cy="3771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1F7590-209F-46A3-B505-DC92FBB71A46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6D33BF2-7CD8-413B-9697-F03F7F24B0F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2701" y="1485644"/>
            <a:ext cx="5075584" cy="4260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C651716-83C1-4F21-A093-11AEE2D3B95B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EDF36B2-B030-4A62-8CBA-CB93F05D6BA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1C95062-09F3-49D8-8968-28B2D767B17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271" y="1601155"/>
            <a:ext cx="6436212" cy="3926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3548D34-BF3D-4E97-B57B-E6E7AB6F1E5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7672" y="1438450"/>
            <a:ext cx="6202832" cy="4124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58E848C-795A-420C-9A76-14B3406AEE80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906" y="1470195"/>
            <a:ext cx="6408371" cy="4047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701A-EF67-4816-B263-05E438B8C00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7114" y="1590938"/>
            <a:ext cx="5296526" cy="3972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9FB4C05-9824-46EB-87AC-E50EB670FBF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362" y="1524000"/>
            <a:ext cx="7153275" cy="381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84845" y="813530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6374" y="1522886"/>
            <a:ext cx="959974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craquer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0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119</TotalTime>
  <Words>362</Words>
  <Application>Microsoft Office PowerPoint</Application>
  <PresentationFormat>Grand écran</PresentationFormat>
  <Paragraphs>91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20</cp:revision>
  <dcterms:created xsi:type="dcterms:W3CDTF">2018-10-12T15:53:45Z</dcterms:created>
  <dcterms:modified xsi:type="dcterms:W3CDTF">2018-12-23T15:21:27Z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