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3"/>
  </p:notes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7" r:id="rId21"/>
    <p:sldId id="287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WZBr9m5plt+YHtdqRoVdA==" hashData="NJS5ltjLbU1IHafzhIeG5vrqZKQvYwA1c2Ft1aeFnZwV/z8OTV0k+epp2ws30OGHvaa/Qf4P04rWM2sk3XNcY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AC6D85-A62C-41BB-946E-1A50149F5F5D}" type="datetimeFigureOut">
              <a:rPr lang="fr-FR" smtClean="0"/>
              <a:t>13/12/2018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8EDFCB-EB6F-40BA-8AAA-C85035677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639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EDFCB-EB6F-40BA-8AAA-C85035677EA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699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EDFCB-EB6F-40BA-8AAA-C85035677EA2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38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44016-79A0-4931-884B-B89FED0F6535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13BE6-7C55-4629-8B81-90592FFD4389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65A2F-52FA-4678-8E91-07563A4097FF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978E5-BC79-4D4C-B0A1-B509D2C62247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724D5-8914-49F2-93E4-CA2BF5107711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C9724-CB39-400D-AE9D-A2F78E6D2205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C7168-F4A8-4E5E-9EE6-F2E4497C4B31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C0CE7-F73B-4931-BD13-DB3771CB191A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09F6-7F0D-419C-B11A-86A8A47AE950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C8F2-686E-4574-A547-D29FABC6379F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C6E95-F657-420D-8DFB-420E33E74AB9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D29ED-0A02-47B9-B6FA-4B8B4A2A16C3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A9F7-D5D4-4B45-B8D9-17F53F52413A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2025-BDCA-4D16-A9B4-7266718C9814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E1D2B-3972-497F-832C-2D73EE464234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FE1EA-1F97-4118-A1C0-39BED470819F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EF510-7ACC-498E-9324-56FFED05290F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B438464-3C05-44C1-81EF-3898BAFBAC0E}" type="datetime1">
              <a:rPr lang="en-US" smtClean="0"/>
              <a:t>12/13/2018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D4CDB45-4133-4F3A-AA54-77E27198868C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78374" y="2116359"/>
            <a:ext cx="959974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C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itations canine qui vous ferons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craquer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par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N° </a:t>
            </a:r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1</a:t>
            </a:r>
            <a:endParaRPr lang="fr-FR" sz="72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612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  <p:sndAc>
          <p:stSnd loop="1">
            <p:snd r:embed="rId3" name="307 MOOI(1).wav"/>
          </p:stSnd>
        </p:sndAc>
      </p:transition>
    </mc:Choice>
    <mc:Fallback>
      <p:transition spd="slow" advTm="10000">
        <p:fade/>
        <p:sndAc>
          <p:stSnd loop="1">
            <p:snd r:embed="rId3" name="307 MOOI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E38B8357-DBA6-4F1F-9A24-F4627A6549D5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8012" y="1473798"/>
            <a:ext cx="6214730" cy="4135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2484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742C305B-A9BF-40FA-8410-0012EA887B61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6863" y="1440008"/>
            <a:ext cx="6237027" cy="41580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2314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F56CCF2-78E6-41AF-A38E-E1AB7D72D594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816" y="1565067"/>
            <a:ext cx="6032879" cy="40219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33263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1CAE6FD9-6EA4-4AB7-A056-0135732BCA5B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049" y="1524000"/>
            <a:ext cx="5991225" cy="3994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1310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9DE928A3-1A38-4BA2-80BA-F8CF2DB94DF7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6881" y="1515717"/>
            <a:ext cx="7709745" cy="404761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35346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7BAF0C0E-96C3-4A53-B1F5-70121365A083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6643" y="1565067"/>
            <a:ext cx="4191445" cy="4191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4496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899127F3-1B58-4860-9D52-E0682EA8582D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862" y="1526493"/>
            <a:ext cx="6091030" cy="40302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5503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287CA30A-7CE1-448E-861D-C13E0334732D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7220" y="1533387"/>
            <a:ext cx="5676313" cy="39712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3681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490D6FDE-8710-41BB-83E4-05544284158D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8487" y="1494571"/>
            <a:ext cx="6144039" cy="4096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4024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B90D1CF1-E581-4A36-85FB-7D738F9F9E3E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0207" y="1496621"/>
            <a:ext cx="6150339" cy="40899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25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7B1F7590-209F-46A3-B505-DC92FBB71A46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7663" y="1536466"/>
            <a:ext cx="6015428" cy="40102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838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36D33BF2-7CD8-413B-9697-F03F7F24B0F1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8503" y="1565067"/>
            <a:ext cx="7465103" cy="39209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177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C651716-83C1-4F21-A093-11AEE2D3B95B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0771" y="1408326"/>
            <a:ext cx="3729124" cy="44749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317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0EDF36B2-B030-4A62-8CBA-CB93F05D6BA5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3721" y="1501659"/>
            <a:ext cx="6483312" cy="40164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797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C1C95062-09F3-49D8-8968-28B2D767B171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801" y="1565067"/>
            <a:ext cx="3586943" cy="43043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8476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43548D34-BF3D-4E97-B57B-E6E7AB6F1E55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3299" y="1462289"/>
            <a:ext cx="3684155" cy="4420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4774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E58E848C-795A-420C-9A76-14B3406AEE80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1533" y="1434944"/>
            <a:ext cx="3706942" cy="4448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682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D4C701A-EF67-4816-B263-05E438B8C00D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4500" y="1387007"/>
            <a:ext cx="6264490" cy="41763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1203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39FB4C05-9824-46EB-87AC-E50EB670FBFD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2673" y="1526473"/>
            <a:ext cx="6045408" cy="40302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4095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D4CDB45-4133-4F3A-AA54-77E27198868C}" type="datetime1">
              <a:rPr lang="en-US" sz="1800" b="1" smtClean="0">
                <a:latin typeface="Brush Script MT" panose="03060802040406070304" pitchFamily="66" charset="0"/>
              </a:rPr>
              <a:t>12/13/2018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684845" y="813530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96374" y="1274508"/>
            <a:ext cx="959974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      C’était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C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itations canine qui vous ferons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craquer par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N° </a:t>
            </a:r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1</a:t>
            </a:r>
            <a:endParaRPr lang="fr-FR" sz="72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00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onds dans l’eau">
  <a:themeElements>
    <a:clrScheme name="Droplet">
      <a:dk1>
        <a:sysClr val="windowText" lastClr="000000"/>
      </a:dk1>
      <a:lt1>
        <a:sysClr val="window" lastClr="FFFFFF"/>
      </a:lt1>
      <a:dk2>
        <a:srgbClr val="4B4B4B"/>
      </a:dk2>
      <a:lt2>
        <a:srgbClr val="B5B5B5"/>
      </a:lt2>
      <a:accent1>
        <a:srgbClr val="9AC43E"/>
      </a:accent1>
      <a:accent2>
        <a:srgbClr val="44BA98"/>
      </a:accent2>
      <a:accent3>
        <a:srgbClr val="43A9D9"/>
      </a:accent3>
      <a:accent4>
        <a:srgbClr val="6274D8"/>
      </a:accent4>
      <a:accent5>
        <a:srgbClr val="AB54D7"/>
      </a:accent5>
      <a:accent6>
        <a:srgbClr val="D15B37"/>
      </a:accent6>
      <a:hlink>
        <a:srgbClr val="BFE962"/>
      </a:hlink>
      <a:folHlink>
        <a:srgbClr val="C0D591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892FADA9-420D-4323-A7A4-C1060166525B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TM04033925[[fn=Ronds dans l’eau]]</Template>
  <TotalTime>108</TotalTime>
  <Words>365</Words>
  <Application>Microsoft Office PowerPoint</Application>
  <PresentationFormat>Grand écran</PresentationFormat>
  <Paragraphs>91</Paragraphs>
  <Slides>21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Tw Cen MT</vt:lpstr>
      <vt:lpstr>Ronds dans l’eau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18</cp:revision>
  <dcterms:created xsi:type="dcterms:W3CDTF">2018-10-12T15:53:45Z</dcterms:created>
  <dcterms:modified xsi:type="dcterms:W3CDTF">2018-12-13T18:42:18Z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