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0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DdKmXXibPkO+6kOMUTlFg==" hashData="zfvlA5hmkmExD+Vuyj0cEDc8/MzFJ6OD+ZMkeNe3y8OIzTNShHsWq7a1HY/1qgyWhAxtQ1S/7PL8zmxM5Qw5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5323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6306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4749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2134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340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056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425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47164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07/01/2021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07/01/2021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2">
                <a:lumMod val="40000"/>
                <a:lumOff val="60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822483"/>
            <a:ext cx="10058400" cy="51673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03655" y="2852141"/>
            <a:ext cx="962154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très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</a:t>
            </a: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Musique douce de fond .wav"/>
          </p:stSnd>
        </p:sndAc>
      </p:transition>
    </mc:Choice>
    <mc:Fallback>
      <p:transition spd="slow" advTm="7000">
        <p:wedg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30294" y="1836479"/>
            <a:ext cx="10177786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très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peuvent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survenir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pendant la grossesse</a:t>
            </a: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27760" y="589984"/>
            <a:ext cx="99517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 si l'hyper simulation appelée 'vie' n'était pas déjà assez difficile, si vous êtes une femme, Mère Nature vous organise une vraie fête pour vérifier à quel point votre seuil de tolérance est élevé, et elle dure 9 mois d'affilée : sans pause, sans excuse, sans sortie de secours.</a:t>
            </a: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7548" y="832647"/>
            <a:ext cx="6596903" cy="5192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9468" y="822140"/>
            <a:ext cx="4233063" cy="516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824" y="806824"/>
            <a:ext cx="5181600" cy="5181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4166" y="825033"/>
            <a:ext cx="5137284" cy="5181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894" y="842682"/>
            <a:ext cx="4536367" cy="5152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802841"/>
            <a:ext cx="4259366" cy="5206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829627"/>
            <a:ext cx="6667500" cy="5153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838917"/>
            <a:ext cx="5179281" cy="5134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435" y="782618"/>
            <a:ext cx="5916706" cy="5198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3" y="823831"/>
            <a:ext cx="6849035" cy="5156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024" y="881743"/>
            <a:ext cx="8104094" cy="5117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0" y="806822"/>
            <a:ext cx="6221507" cy="5199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014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95250"/>
            <a:ext cx="6667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88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601" y="0"/>
            <a:ext cx="5904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99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486" y="0"/>
            <a:ext cx="60690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00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95250"/>
            <a:ext cx="6667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0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376362"/>
            <a:ext cx="6667500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29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95250"/>
            <a:ext cx="6667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40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071562"/>
            <a:ext cx="666750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7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364" y="844072"/>
            <a:ext cx="10059272" cy="516985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0982" y="1536174"/>
            <a:ext cx="9030036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pas très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cool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217</Words>
  <Application>Microsoft Office PowerPoint</Application>
  <PresentationFormat>Grand écran</PresentationFormat>
  <Paragraphs>100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2021-01-06T18:26:06Z</dcterms:created>
  <dcterms:modified xsi:type="dcterms:W3CDTF">2021-01-07T16:39:57Z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