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L1q16DTJ1YIdrZodJNbRw==" hashData="eF6RM0ytxbhXIvSDXMMRrQre0q/nZ/mFHSUkk8YAA4tLHWo5XSwHHU9SCPAwDONF1idE8w8jNqPzcfm8iCCDf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9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938" y="4087522"/>
            <a:ext cx="74526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Chien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souriant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Petite_Fleur.wav"/>
          </p:stSnd>
        </p:sndAc>
      </p:transition>
    </mc:Choice>
    <mc:Fallback>
      <p:transition spd="slow" advTm="17000">
        <p:wedge/>
        <p:sndAc>
          <p:stSnd loop="1">
            <p:snd r:embed="rId3" name="_Petite_Fl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challenge 'chien souriant' compile les plus belles photos de chiens visiblement très heureux</a:t>
            </a: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636" y="1310456"/>
            <a:ext cx="5413526" cy="4054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542" y="1297910"/>
            <a:ext cx="3420035" cy="4064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1" b="18685"/>
          <a:stretch/>
        </p:blipFill>
        <p:spPr>
          <a:xfrm>
            <a:off x="3535679" y="1257974"/>
            <a:ext cx="5120641" cy="4143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41" t="5591" r="3061" b="6533"/>
          <a:stretch/>
        </p:blipFill>
        <p:spPr>
          <a:xfrm>
            <a:off x="2861983" y="1268446"/>
            <a:ext cx="6468034" cy="412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023" y="1304365"/>
            <a:ext cx="6072720" cy="4081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0635" y="1319657"/>
            <a:ext cx="3388659" cy="4063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310102"/>
            <a:ext cx="6541354" cy="4068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1694" y="1255058"/>
            <a:ext cx="4128247" cy="4128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1318495"/>
            <a:ext cx="7866530" cy="4079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154" y="1311192"/>
            <a:ext cx="4693644" cy="4054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184" y="1304365"/>
            <a:ext cx="9142392" cy="40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7397" y="4442046"/>
            <a:ext cx="835196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Chien souriant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5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99</Words>
  <Application>Microsoft Office PowerPoint</Application>
  <PresentationFormat>Grand écran</PresentationFormat>
  <Paragraphs>55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2020-12-05T02:02:03Z</dcterms:created>
  <dcterms:modified xsi:type="dcterms:W3CDTF">2020-12-05T11:09:51Z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