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DVarsx5VIagOSjbXDcqUg==" hashData="8VMRgBeJtU28RS4jAIfRKcLmF0paXyF0e7f0td8LSYwgJuJg06v/aHN3KiyGugka4WBiWkU67NaMaZzlFi7MIg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7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6" y="96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C2B54E-C803-43FA-B6D5-7DA1FFB43886}" type="datetimeFigureOut">
              <a:rPr lang="fr-FR" smtClean="0"/>
              <a:t>05/12/2020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5AFFFC-A9BA-4755-AF90-CA3F76336A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937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4011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8682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4214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1557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99214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49350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5186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83803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076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4702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2224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4076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296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12829-66CC-48A6-8369-28CD6B452D21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561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D5382-837B-4AC3-A4B0-2F5CB7D7FA36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158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EF84-D381-40B9-AAE0-7D874AE5D616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8902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80C3-F95A-4973-9C9C-7ED0D8784C4B}" type="datetime1">
              <a:rPr lang="fr-FR" smtClean="0"/>
              <a:t>05/12/2020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165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33FFA-36E4-41A1-802F-6A787694832D}" type="datetime1">
              <a:rPr lang="fr-FR" smtClean="0"/>
              <a:t>05/12/2020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163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C713C-5565-4D4C-B9D7-EDA1BDADAC92}" type="datetime1">
              <a:rPr lang="fr-FR" smtClean="0"/>
              <a:t>05/12/2020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50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DDD21-5FDA-4D22-B580-F971F59DAA4B}" type="datetime1">
              <a:rPr lang="fr-FR" smtClean="0"/>
              <a:t>05/12/2020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1863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C0284-D5DA-4C53-B1CD-A6177E508E88}" type="datetime1">
              <a:rPr lang="fr-FR" smtClean="0"/>
              <a:t>05/12/2020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4617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CB49D-0EDB-4B8D-B03F-F2238888E14A}" type="datetime1">
              <a:rPr lang="fr-FR" smtClean="0"/>
              <a:t>05/12/2020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658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FFE99-2BC0-4C70-AA92-B42D6732246D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33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7A9CA-2E72-4444-A00F-94ABDDD1791E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512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D8AA8-F4D0-489C-A63A-20B6CB95346F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052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2184" y="1304365"/>
            <a:ext cx="9142392" cy="40610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34938" y="4087522"/>
            <a:ext cx="742543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Chien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souriant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136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  <p:sndAc>
          <p:stSnd loop="1">
            <p:snd r:embed="rId3" name="_Petite_Fleur.wav"/>
          </p:stSnd>
        </p:sndAc>
      </p:transition>
    </mc:Choice>
    <mc:Fallback>
      <p:transition spd="slow" advTm="17000">
        <p:wedge/>
        <p:sndAc>
          <p:stSnd loop="1">
            <p:snd r:embed="rId3" name="_Petite_Fl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14500" y="1344781"/>
            <a:ext cx="8763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challenge 'chien souriant' compile les plus belles photos de chiens visiblement très heureux</a:t>
            </a:r>
          </a:p>
        </p:txBody>
      </p:sp>
    </p:spTree>
    <p:extLst>
      <p:ext uri="{BB962C8B-B14F-4D97-AF65-F5344CB8AC3E}">
        <p14:creationId xmlns:p14="http://schemas.microsoft.com/office/powerpoint/2010/main" val="4042835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569" r="686" b="11569"/>
          <a:stretch/>
        </p:blipFill>
        <p:spPr>
          <a:xfrm>
            <a:off x="2466349" y="1331259"/>
            <a:ext cx="6996265" cy="40610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608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408" b="6723"/>
          <a:stretch/>
        </p:blipFill>
        <p:spPr>
          <a:xfrm>
            <a:off x="3361765" y="1298226"/>
            <a:ext cx="5571762" cy="4080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1776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9306" y="1285875"/>
            <a:ext cx="4675094" cy="41089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2518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156" r="118" b="8326"/>
          <a:stretch/>
        </p:blipFill>
        <p:spPr>
          <a:xfrm>
            <a:off x="2985247" y="1311253"/>
            <a:ext cx="6373906" cy="40653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1337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3741" y="1308304"/>
            <a:ext cx="3590366" cy="40541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358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5680" y="1304364"/>
            <a:ext cx="5393167" cy="40448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8225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376" y="1259598"/>
            <a:ext cx="5746616" cy="41326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9872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1047" y="1277226"/>
            <a:ext cx="5096435" cy="41049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5180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2729" y="1268505"/>
            <a:ext cx="4123765" cy="41237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5806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9612" y="1313509"/>
            <a:ext cx="3765176" cy="40663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6905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2184" y="1304365"/>
            <a:ext cx="9142392" cy="40610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57397" y="4442046"/>
            <a:ext cx="835196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Chien souriant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56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99</Words>
  <Application>Microsoft Office PowerPoint</Application>
  <PresentationFormat>Grand écran</PresentationFormat>
  <Paragraphs>55</Paragraphs>
  <Slides>13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2020-12-05T02:02:03Z</dcterms:created>
  <dcterms:modified xsi:type="dcterms:W3CDTF">2020-12-05T10:58:47Z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