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Gw/sIpzThmBOoM38EETMg==" hashData="BYHfOCZ0um00dS7oq/2LUVv5Op3YfPSzncBdCi1XUuBRc2ysrGLoAyJxwbFVWhrfBm4SOtqDdrYFiOw95I0bqg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2B54E-C803-43FA-B6D5-7DA1FFB43886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AFFFC-A9BA-4755-AF90-CA3F76336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37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011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868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421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55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921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9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8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80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07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470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22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407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296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829-66CC-48A6-8369-28CD6B452D21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6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5382-837B-4AC3-A4B0-2F5CB7D7FA3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EF84-D381-40B9-AAE0-7D874AE5D61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80C3-F95A-4973-9C9C-7ED0D8784C4B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6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3FFA-36E4-41A1-802F-6A787694832D}" type="datetime1">
              <a:rPr lang="fr-FR" smtClean="0"/>
              <a:t>05/12/2020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713C-5565-4D4C-B9D7-EDA1BDADAC92}" type="datetime1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5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DDD21-5FDA-4D22-B580-F971F59DAA4B}" type="datetime1">
              <a:rPr lang="fr-FR" smtClean="0"/>
              <a:t>05/12/2020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8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C0284-D5DA-4C53-B1CD-A6177E508E88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61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CB49D-0EDB-4B8D-B03F-F2238888E14A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65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FE99-2BC0-4C70-AA92-B42D6732246D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33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7A9CA-2E72-4444-A00F-94ABDDD1791E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51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8AA8-F4D0-489C-A63A-20B6CB95346F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5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938" y="4087522"/>
            <a:ext cx="74863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Chien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souriant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1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_Petite_Fleur.wav"/>
          </p:stSnd>
        </p:sndAc>
      </p:transition>
    </mc:Choice>
    <mc:Fallback>
      <p:transition spd="slow" advTm="17000">
        <p:wedge/>
        <p:sndAc>
          <p:stSnd loop="1">
            <p:snd r:embed="rId3" name="_Petite_Fl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4500" y="1344781"/>
            <a:ext cx="8763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challenge 'chien souriant' compile les plus belles photos de chiens visiblement très heureux</a:t>
            </a:r>
          </a:p>
        </p:txBody>
      </p:sp>
    </p:spTree>
    <p:extLst>
      <p:ext uri="{BB962C8B-B14F-4D97-AF65-F5344CB8AC3E}">
        <p14:creationId xmlns:p14="http://schemas.microsoft.com/office/powerpoint/2010/main" val="404283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4165" y="1304364"/>
            <a:ext cx="5414682" cy="4061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608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2" y="1290312"/>
            <a:ext cx="5440420" cy="407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177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8063" y="1285519"/>
            <a:ext cx="4635874" cy="4088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51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387" y="1262701"/>
            <a:ext cx="5042647" cy="4109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133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695450"/>
            <a:ext cx="4762500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35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4765" y="1299537"/>
            <a:ext cx="3321423" cy="4087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822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847850"/>
            <a:ext cx="47625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8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64" b="14429"/>
          <a:stretch/>
        </p:blipFill>
        <p:spPr>
          <a:xfrm>
            <a:off x="3955676" y="1328024"/>
            <a:ext cx="4280647" cy="41289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51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414462"/>
            <a:ext cx="4762500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80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3411" y="1288795"/>
            <a:ext cx="3765178" cy="4082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90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7397" y="4442046"/>
            <a:ext cx="835196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Chien souriant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5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99</Words>
  <Application>Microsoft Office PowerPoint</Application>
  <PresentationFormat>Grand écran</PresentationFormat>
  <Paragraphs>55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2020-12-05T02:02:03Z</dcterms:created>
  <dcterms:modified xsi:type="dcterms:W3CDTF">2020-12-05T10:48:52Z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