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YGgY4/FyNWucgXZhzyVvg==" hashData="d6svL5LxijZuST0hfypTMVascETPmekJD+XaIGha3vn2kUYgbsvfW+kwzXFe/hjXcgPh5gD09s7aIxZNMC2GB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138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4334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40" r="90" b="18040"/>
          <a:stretch/>
        </p:blipFill>
        <p:spPr>
          <a:xfrm>
            <a:off x="3650427" y="1304833"/>
            <a:ext cx="4891145" cy="4050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958" r="50"/>
          <a:stretch/>
        </p:blipFill>
        <p:spPr>
          <a:xfrm>
            <a:off x="3446145" y="1269787"/>
            <a:ext cx="5210175" cy="4120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706" r="-353" b="14510"/>
          <a:stretch/>
        </p:blipFill>
        <p:spPr>
          <a:xfrm>
            <a:off x="3610585" y="1323407"/>
            <a:ext cx="4970829" cy="4013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392" r="-422"/>
          <a:stretch/>
        </p:blipFill>
        <p:spPr>
          <a:xfrm>
            <a:off x="4038600" y="1296984"/>
            <a:ext cx="4118267" cy="4065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9080" y="1286819"/>
            <a:ext cx="4084320" cy="4086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109" r="252"/>
          <a:stretch/>
        </p:blipFill>
        <p:spPr>
          <a:xfrm>
            <a:off x="2770654" y="1299994"/>
            <a:ext cx="6650691" cy="4059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521" r="50" b="6841"/>
          <a:stretch/>
        </p:blipFill>
        <p:spPr>
          <a:xfrm>
            <a:off x="3410258" y="1270584"/>
            <a:ext cx="5371484" cy="4118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323780"/>
            <a:ext cx="6104964" cy="4072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88" r="-220" b="9019"/>
          <a:stretch/>
        </p:blipFill>
        <p:spPr>
          <a:xfrm>
            <a:off x="3857450" y="1282870"/>
            <a:ext cx="4477099" cy="4094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76" r="-91"/>
          <a:stretch/>
        </p:blipFill>
        <p:spPr>
          <a:xfrm>
            <a:off x="4079466" y="1307398"/>
            <a:ext cx="3850188" cy="4045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65" b="34313"/>
          <a:stretch/>
        </p:blipFill>
        <p:spPr>
          <a:xfrm>
            <a:off x="2999814" y="1294841"/>
            <a:ext cx="6192371" cy="4070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496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2020-12-05T02:02:03Z</dcterms:created>
  <dcterms:modified xsi:type="dcterms:W3CDTF">2020-12-05T03:53:12Z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