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8aMbOVndK2/OE2ZvH+PBQ==" hashData="A72aa1HSi9Q9YVDkAaC+EXxFjV2d0BqbcUZmg7sZI4+HJ73JWkB2lHVRPPwpQWAGIA/OJTkz7ZK9dtIBnkGTK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4494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54902" r="-353"/>
          <a:stretch/>
        </p:blipFill>
        <p:spPr>
          <a:xfrm>
            <a:off x="2739745" y="1319604"/>
            <a:ext cx="6712509" cy="4020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6561" r="-682" b="6521"/>
          <a:stretch/>
        </p:blipFill>
        <p:spPr>
          <a:xfrm>
            <a:off x="4038600" y="1323216"/>
            <a:ext cx="4002742" cy="4075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019" r="775" b="14118"/>
          <a:stretch/>
        </p:blipFill>
        <p:spPr>
          <a:xfrm>
            <a:off x="3421436" y="1270221"/>
            <a:ext cx="5349128" cy="4119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516" r="126"/>
          <a:stretch/>
        </p:blipFill>
        <p:spPr>
          <a:xfrm>
            <a:off x="4141695" y="1277471"/>
            <a:ext cx="4007224" cy="4129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470" y="1277755"/>
            <a:ext cx="3541059" cy="4104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5294" r="-315" b="14706"/>
          <a:stretch/>
        </p:blipFill>
        <p:spPr>
          <a:xfrm>
            <a:off x="3137955" y="1272539"/>
            <a:ext cx="5916090" cy="4114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735" r="136" b="20605"/>
          <a:stretch/>
        </p:blipFill>
        <p:spPr>
          <a:xfrm>
            <a:off x="3973725" y="1297975"/>
            <a:ext cx="4244549" cy="4063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389" y="1294631"/>
            <a:ext cx="4061011" cy="4070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328288"/>
            <a:ext cx="6104964" cy="4064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353" b="30000"/>
          <a:stretch/>
        </p:blipFill>
        <p:spPr>
          <a:xfrm>
            <a:off x="3895713" y="1284281"/>
            <a:ext cx="4400573" cy="4091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99</Words>
  <Application>Microsoft Office PowerPoint</Application>
  <PresentationFormat>Grand écran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2020-12-05T02:02:03Z</dcterms:created>
  <dcterms:modified xsi:type="dcterms:W3CDTF">2020-12-05T03:42:38Z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