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oh+X2dVHsh9sl/0kqufUg==" hashData="aedMYwF1ctnRs7rMjgHlwiosSB3XawebC4gDtbCcdNu7m8yeP/si7NWp8OdPLUZt7ZivAi1KJmi1AoOXqLofGQ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2B54E-C803-43FA-B6D5-7DA1FFB43886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AFFFC-A9BA-4755-AF90-CA3F76336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37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01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8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2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55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92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9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8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07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470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22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07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296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829-66CC-48A6-8369-28CD6B452D21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6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5382-837B-4AC3-A4B0-2F5CB7D7FA3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EF84-D381-40B9-AAE0-7D874AE5D61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80C3-F95A-4973-9C9C-7ED0D8784C4B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3FFA-36E4-41A1-802F-6A787694832D}" type="datetime1">
              <a:rPr lang="fr-FR" smtClean="0"/>
              <a:t>05/12/2020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713C-5565-4D4C-B9D7-EDA1BDADAC92}" type="datetime1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DDD21-5FDA-4D22-B580-F971F59DAA4B}" type="datetime1">
              <a:rPr lang="fr-FR" smtClean="0"/>
              <a:t>05/12/2020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8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0284-D5DA-4C53-B1CD-A6177E508E88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6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CB49D-0EDB-4B8D-B03F-F2238888E14A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5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FE99-2BC0-4C70-AA92-B42D6732246D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33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7A9CA-2E72-4444-A00F-94ABDDD1791E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51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8AA8-F4D0-489C-A63A-20B6CB95346F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5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938" y="4087522"/>
            <a:ext cx="75392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Chien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souriant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1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_Petite_Fleur.wav"/>
          </p:stSnd>
        </p:sndAc>
      </p:transition>
    </mc:Choice>
    <mc:Fallback>
      <p:transition spd="slow" advTm="17000">
        <p:wedge/>
        <p:sndAc>
          <p:stSnd loop="1">
            <p:snd r:embed="rId3" name="_Petite_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4500" y="1344781"/>
            <a:ext cx="8763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challenge 'chien souriant' compile les plus belles photos de chiens visiblement très heureux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7" y="1306477"/>
            <a:ext cx="5728447" cy="4031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08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6506" y="1290918"/>
            <a:ext cx="3381911" cy="4081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177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915" b="50588"/>
          <a:stretch/>
        </p:blipFill>
        <p:spPr>
          <a:xfrm>
            <a:off x="4078941" y="1285057"/>
            <a:ext cx="4074459" cy="4089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1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1373" r="-2121"/>
          <a:stretch/>
        </p:blipFill>
        <p:spPr>
          <a:xfrm>
            <a:off x="4038601" y="1294962"/>
            <a:ext cx="4312024" cy="4069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133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5553" y="1319258"/>
            <a:ext cx="5553636" cy="4077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3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1" b="13137"/>
          <a:stretch/>
        </p:blipFill>
        <p:spPr>
          <a:xfrm>
            <a:off x="4107645" y="1306381"/>
            <a:ext cx="3976709" cy="4047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22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595" b="75686"/>
          <a:stretch/>
        </p:blipFill>
        <p:spPr>
          <a:xfrm>
            <a:off x="2554450" y="1305585"/>
            <a:ext cx="3450110" cy="404870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1765" r="2288" b="22941"/>
          <a:stretch/>
        </p:blipFill>
        <p:spPr>
          <a:xfrm>
            <a:off x="6378387" y="1282999"/>
            <a:ext cx="3142130" cy="4066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8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707" r="-654" b="48430"/>
          <a:stretch/>
        </p:blipFill>
        <p:spPr>
          <a:xfrm>
            <a:off x="4545105" y="1253194"/>
            <a:ext cx="3101790" cy="4139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51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804" r="-34" b="5490"/>
          <a:stretch/>
        </p:blipFill>
        <p:spPr>
          <a:xfrm>
            <a:off x="3874819" y="1301463"/>
            <a:ext cx="4442362" cy="4056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580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000" r="-353"/>
          <a:stretch/>
        </p:blipFill>
        <p:spPr>
          <a:xfrm>
            <a:off x="1967802" y="1273100"/>
            <a:ext cx="8256396" cy="4113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90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7397" y="4442046"/>
            <a:ext cx="835196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Chien souriant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5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99</Words>
  <Application>Microsoft Office PowerPoint</Application>
  <PresentationFormat>Grand écran</PresentationFormat>
  <Paragraphs>55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2020-12-05T02:02:03Z</dcterms:created>
  <dcterms:modified xsi:type="dcterms:W3CDTF">2020-12-05T03:31:26Z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