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ofjYh8T/NHidgX5OA1H1Q==" hashData="FhgsxnrGRNGbhOOEsZMmdIH21SNQgar5MhT/SuMADh2hytJNzt0tp+GsEk2yeVP1o/pc2Nnpjge1GrcCdzab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4" d="100"/>
          <a:sy n="44" d="100"/>
        </p:scale>
        <p:origin x="54" y="6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49D6D-FCBB-46C9-8495-7DD6BAF7F557}" type="datetimeFigureOut">
              <a:rPr lang="fr-FR" smtClean="0"/>
              <a:t>19/09/2021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EE377-9009-4E46-9BA9-5E57037FCA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016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03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717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1486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410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37338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740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44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139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1907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681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8394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432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096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EE377-9009-4E46-9BA9-5E57037FCA3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827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589-727A-470C-9323-89D20CB36D46}" type="datetime1">
              <a:rPr lang="fr-FR" smtClean="0"/>
              <a:t>19/09/2021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17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2FE-20F5-40CE-AFF6-A6314062061C}" type="datetime1">
              <a:rPr lang="fr-FR" smtClean="0"/>
              <a:t>19/09/2021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39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3C7EC-60AA-4333-98AB-1E7298765A64}" type="datetime1">
              <a:rPr lang="fr-FR" smtClean="0"/>
              <a:t>19/09/2021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55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42359-FA87-4AA6-9723-20991D4C37C9}" type="datetime1">
              <a:rPr lang="fr-FR" smtClean="0"/>
              <a:t>19/09/2021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52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F3315-2826-491D-B1A8-D575F854D87F}" type="datetime1">
              <a:rPr lang="fr-FR" smtClean="0"/>
              <a:t>19/09/2021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74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EB60-A384-4A70-97D2-834DD1C3F0A4}" type="datetime1">
              <a:rPr lang="fr-FR" smtClean="0"/>
              <a:t>19/09/2021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12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8E9D-18D9-41AA-9881-2CE08921A246}" type="datetime1">
              <a:rPr lang="fr-FR" smtClean="0"/>
              <a:t>19/09/2021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874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7E870-37E0-4DF3-9B78-30A74ADEE0FB}" type="datetime1">
              <a:rPr lang="fr-FR" smtClean="0"/>
              <a:t>19/09/2021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48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463C4-F896-48BB-92E7-4ED4C8D4F693}" type="datetime1">
              <a:rPr lang="fr-FR" smtClean="0"/>
              <a:t>19/09/2021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74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0EAD1-01A1-4D98-8F49-E291AABCDCE7}" type="datetime1">
              <a:rPr lang="fr-FR" smtClean="0"/>
              <a:t>19/09/2021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5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4EA2-CD94-40B4-AD84-21D83CF300E9}" type="datetime1">
              <a:rPr lang="fr-FR" smtClean="0"/>
              <a:t>19/09/2021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82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3000">
              <a:srgbClr val="FF0000"/>
            </a:gs>
            <a:gs pos="94000">
              <a:schemeClr val="accent2">
                <a:lumMod val="5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A8920-2ABE-4B5E-BC44-73A4657DCBC7}" type="datetime1">
              <a:rPr lang="fr-FR" smtClean="0"/>
              <a:t>19/09/2021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69987-A5DA-48CE-84A9-2CBBD37F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7741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6666" r="374" b="8333"/>
          <a:stretch/>
        </p:blipFill>
        <p:spPr>
          <a:xfrm>
            <a:off x="1402080" y="1173481"/>
            <a:ext cx="9390707" cy="4509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98320" y="2007939"/>
            <a:ext cx="85801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Cette piste cyclable circulaire en Belgique à 10 mètres au-dessus de la forêt est merveilleuse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89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  <p:sndAc>
          <p:stSnd loop="1">
            <p:snd r:embed="rId3" name="Yves Montand-La Bicyclette.wav"/>
          </p:stSnd>
        </p:sndAc>
      </p:transition>
    </mc:Choice>
    <mc:Fallback xmlns="">
      <p:transition spd="slow" advTm="14000">
        <p:wedge/>
        <p:sndAc>
          <p:stSnd loop="1">
            <p:snd r:embed="rId5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2560" y="1280160"/>
            <a:ext cx="9326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À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Pijnven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vous pouvez faire du vélo à travers les arbres. Faire du vélo dans un environnement forestier est une expérience spéciale pour les sens. Vous trouverez cette piste cyclable à 10 mètres au-dessus de la forêt à Hechtel-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Eksel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à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Pijnven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la forêt de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Bosland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71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377" y="1160930"/>
            <a:ext cx="7557246" cy="4536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033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806923" y="679826"/>
            <a:ext cx="4596083" cy="5513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926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1189296"/>
            <a:ext cx="8027894" cy="4507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145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271" y="1181397"/>
            <a:ext cx="5983941" cy="4491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8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506" y="1183596"/>
            <a:ext cx="8054788" cy="4533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5056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1" y="1181395"/>
            <a:ext cx="6037731" cy="4532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12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151225"/>
            <a:ext cx="4141694" cy="4555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878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71301"/>
            <a:ext cx="6051178" cy="4542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311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1171303"/>
            <a:ext cx="6064624" cy="4552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25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71303"/>
            <a:ext cx="6037730" cy="45322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921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1171303"/>
            <a:ext cx="6064624" cy="4552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550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22960" y="739140"/>
            <a:ext cx="10546080" cy="53797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920" y="6483984"/>
            <a:ext cx="2743200" cy="365125"/>
          </a:xfrm>
        </p:spPr>
        <p:txBody>
          <a:bodyPr/>
          <a:lstStyle/>
          <a:p>
            <a:fld id="{0BBE93B7-8845-453A-B272-A204A4C44D98}" type="datetime1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19/09/2021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860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6666" r="374" b="8333"/>
          <a:stretch/>
        </p:blipFill>
        <p:spPr>
          <a:xfrm>
            <a:off x="1402080" y="1173481"/>
            <a:ext cx="9390707" cy="4509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61120" y="6301422"/>
            <a:ext cx="2743200" cy="365125"/>
          </a:xfrm>
        </p:spPr>
        <p:txBody>
          <a:bodyPr/>
          <a:lstStyle/>
          <a:p>
            <a:fld id="{34E69987-A5DA-48CE-84A9-2CBBD37F178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05940" y="1546274"/>
            <a:ext cx="85801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 en Belgique</a:t>
            </a:r>
          </a:p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Cette piste cyclable circulaire en Belgique à 10 mètres au-dessus de la forêt est merveilleuse</a:t>
            </a:r>
            <a:endParaRPr lang="fr-FR" sz="4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6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169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2020-11-27T17:20:31Z</dcterms:created>
  <dcterms:modified xsi:type="dcterms:W3CDTF">2021-09-19T09:42:49Z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