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80" r:id="rId3"/>
    <p:sldId id="259" r:id="rId4"/>
    <p:sldId id="258" r:id="rId5"/>
    <p:sldId id="260" r:id="rId6"/>
    <p:sldId id="261" r:id="rId7"/>
    <p:sldId id="263" r:id="rId8"/>
    <p:sldId id="265" r:id="rId9"/>
    <p:sldId id="264" r:id="rId10"/>
    <p:sldId id="266" r:id="rId11"/>
    <p:sldId id="278" r:id="rId12"/>
    <p:sldId id="277" r:id="rId13"/>
    <p:sldId id="279" r:id="rId14"/>
    <p:sldId id="268" r:id="rId15"/>
    <p:sldId id="267" r:id="rId16"/>
    <p:sldId id="284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AZrgt8H+cdpeEHtNM6jhw==" hashData="2vlH0mOTBu+YF2N8vBUTxpYv8JUp4tRw6F2zpg0m8bXdAYAVQvMpRk3HN19muPOAwAlPlcfjAMlzKRGL9jVh/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25/01/2019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743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3374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161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180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1526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255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25/01/2019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25/01/2019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25/01/2019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8870" y="1278037"/>
            <a:ext cx="10779144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photographies lourdes de sens qui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vont vous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bouleverser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N° 3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>
      <p:transition spd="slow" advTm="7000">
        <p:fad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86275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2748" y="661176"/>
            <a:ext cx="9126503" cy="553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15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0999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685800"/>
            <a:ext cx="6858000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5B752-D9C6-4B07-A7F6-2A55A522F35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243955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078" y="705620"/>
            <a:ext cx="8184639" cy="5450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717" y="699052"/>
            <a:ext cx="8294205" cy="5529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686131"/>
            <a:ext cx="10449025" cy="54857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344539" y="711989"/>
            <a:ext cx="5502921" cy="5483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4903" y="720532"/>
            <a:ext cx="7222435" cy="5446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92242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699052"/>
            <a:ext cx="8189844" cy="5459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583" y="715180"/>
            <a:ext cx="8189844" cy="5462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6357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652" y="705677"/>
            <a:ext cx="7275444" cy="54565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750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730947"/>
            <a:ext cx="4018721" cy="5457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822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0921" y="728027"/>
            <a:ext cx="6970643" cy="5464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5546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357" y="706976"/>
            <a:ext cx="7805530" cy="547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59771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930" y="686701"/>
            <a:ext cx="6917635" cy="5505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59771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18452" y="689761"/>
            <a:ext cx="5155096" cy="5478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44313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38076" y="207331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6424" y="1245017"/>
            <a:ext cx="1143915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photographies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lourdes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de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sens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736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</TotalTime>
  <Words>310</Words>
  <Application>Microsoft Office PowerPoint</Application>
  <PresentationFormat>Grand écran</PresentationFormat>
  <Paragraphs>92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2018-12-29T18:42:15Z</dcterms:created>
  <dcterms:modified xsi:type="dcterms:W3CDTF">2019-01-25T18:47:07Z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