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80" r:id="rId3"/>
    <p:sldId id="259" r:id="rId4"/>
    <p:sldId id="258" r:id="rId5"/>
    <p:sldId id="260" r:id="rId6"/>
    <p:sldId id="261" r:id="rId7"/>
    <p:sldId id="263" r:id="rId8"/>
    <p:sldId id="265" r:id="rId9"/>
    <p:sldId id="264" r:id="rId10"/>
    <p:sldId id="266" r:id="rId11"/>
    <p:sldId id="278" r:id="rId12"/>
    <p:sldId id="277" r:id="rId13"/>
    <p:sldId id="279" r:id="rId14"/>
    <p:sldId id="267" r:id="rId15"/>
    <p:sldId id="268" r:id="rId16"/>
    <p:sldId id="28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HuAvd3Q1Ykw9YM4tQf0/Q==" hashData="DOmE0aD+Euy6QMUUJdCzO/8HeMxC7nyeT+mXO08jplIrx68Hb5nmptFV9jgsfGvReKKbDHM3E4MRgfQrhv3g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25/01/2019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74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337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161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18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55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25/01/2019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25/01/2019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25/01/2019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1278037"/>
            <a:ext cx="1077914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hotographies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lourdes de sens qui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vont vous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bouleverser 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N°2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>
      <p:transition spd="slow" advTm="7000">
        <p:fad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86275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2748" y="661176"/>
            <a:ext cx="9126503" cy="553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15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0999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6626" y="725555"/>
            <a:ext cx="4532244" cy="5438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243955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94936"/>
            <a:ext cx="8348870" cy="5485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075" y="686131"/>
            <a:ext cx="8194089" cy="5542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096" y="686628"/>
            <a:ext cx="7977808" cy="5484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699052"/>
            <a:ext cx="8229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698828"/>
            <a:ext cx="5897217" cy="5497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92242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7539" y="660842"/>
            <a:ext cx="7816922" cy="5536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690217"/>
            <a:ext cx="8229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6357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834" y="697500"/>
            <a:ext cx="8150087" cy="5436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75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6713" y="685183"/>
            <a:ext cx="3485322" cy="550858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0822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3773" y="711989"/>
            <a:ext cx="5367131" cy="541051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2554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59771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75860"/>
            <a:ext cx="7394714" cy="554603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712079"/>
            <a:ext cx="4114799" cy="5433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38076" y="207331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6424" y="1245017"/>
            <a:ext cx="1143915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hotographies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lourdes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de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sens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73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291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2018-12-29T18:42:15Z</dcterms:created>
  <dcterms:modified xsi:type="dcterms:W3CDTF">2019-01-25T17:58:32Z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