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80" r:id="rId3"/>
    <p:sldId id="258" r:id="rId4"/>
    <p:sldId id="261" r:id="rId5"/>
    <p:sldId id="259" r:id="rId6"/>
    <p:sldId id="263" r:id="rId7"/>
    <p:sldId id="265" r:id="rId8"/>
    <p:sldId id="260" r:id="rId9"/>
    <p:sldId id="264" r:id="rId10"/>
    <p:sldId id="266" r:id="rId11"/>
    <p:sldId id="278" r:id="rId12"/>
    <p:sldId id="277" r:id="rId13"/>
    <p:sldId id="279" r:id="rId14"/>
    <p:sldId id="267" r:id="rId15"/>
    <p:sldId id="268" r:id="rId16"/>
    <p:sldId id="284" r:id="rId17"/>
    <p:sldId id="285" r:id="rId18"/>
    <p:sldId id="286" r:id="rId19"/>
    <p:sldId id="283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3uvHBcYBSz7e7/4la+hA==" hashData="v3Ywdd9oUNBgiOGrrcFr7F+z2r/+7wZhtosCMoWrNixZY6c6aQxYbIViqeA/yBXXkZ/EiZtRLJ4K75lVH8qc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25/01/2019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74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337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161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18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4342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759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0229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55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25/01/2019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25/01/2019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25/01/2019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8870" y="1455367"/>
            <a:ext cx="1077914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Photographies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lourdes de sens qui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vont vous bouleverser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N° 1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>
      <p:transition spd="slow" advTm="7000">
        <p:fad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86275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biLevel thresh="50000"/>
          </a:blip>
          <a:stretch>
            <a:fillRect/>
          </a:stretch>
        </p:blipFill>
        <p:spPr>
          <a:xfrm>
            <a:off x="1586275" y="692012"/>
            <a:ext cx="9122487" cy="553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15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243955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16" y="685800"/>
            <a:ext cx="9215783" cy="5529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96" y="665921"/>
            <a:ext cx="7368208" cy="5526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0999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88973" y="768626"/>
            <a:ext cx="6188765" cy="5446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96209" y="662609"/>
            <a:ext cx="6546574" cy="552240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081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3688" y="781878"/>
            <a:ext cx="6877878" cy="51020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76829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8006" y="738494"/>
            <a:ext cx="7275988" cy="54002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92242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699051"/>
            <a:ext cx="8216348" cy="5477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7913" y="678117"/>
            <a:ext cx="7262191" cy="5491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6357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3931" y="713852"/>
            <a:ext cx="6811618" cy="5539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75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17" y="707887"/>
            <a:ext cx="8242853" cy="5495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22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50324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6684" y="711989"/>
            <a:ext cx="7158627" cy="539988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2554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59771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1043" y="712632"/>
            <a:ext cx="7089913" cy="539924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374" y="686425"/>
            <a:ext cx="7606748" cy="5504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034" y="651320"/>
            <a:ext cx="9051957" cy="5563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818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5705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3144" y="686049"/>
            <a:ext cx="3965712" cy="54859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78294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3" y="15016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044" y="739943"/>
            <a:ext cx="8854321" cy="54355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7921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25/01/2019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738076" y="207331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6424" y="1245017"/>
            <a:ext cx="1143915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photographies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lourdes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de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sens </a:t>
            </a:r>
            <a:endParaRPr lang="fr-FR" sz="5400" b="1" dirty="0" smtClean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73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Tm="7000">
        <p15:prstTrans prst="peelOff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</TotalTime>
  <Words>344</Words>
  <Application>Microsoft Office PowerPoint</Application>
  <PresentationFormat>Grand écran</PresentationFormat>
  <Paragraphs>102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2018-12-29T18:42:15Z</dcterms:created>
  <dcterms:modified xsi:type="dcterms:W3CDTF">2019-01-25T17:52:34Z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