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8"/>
  </p:notesMasterIdLst>
  <p:sldIdLst>
    <p:sldId id="257" r:id="rId2"/>
    <p:sldId id="256" r:id="rId3"/>
    <p:sldId id="258" r:id="rId4"/>
    <p:sldId id="259" r:id="rId5"/>
    <p:sldId id="260" r:id="rId6"/>
    <p:sldId id="261" r:id="rId7"/>
    <p:sldId id="262" r:id="rId8"/>
    <p:sldId id="263" r:id="rId9"/>
    <p:sldId id="264" r:id="rId10"/>
    <p:sldId id="265" r:id="rId11"/>
    <p:sldId id="266" r:id="rId12"/>
    <p:sldId id="269" r:id="rId13"/>
    <p:sldId id="276" r:id="rId14"/>
    <p:sldId id="270" r:id="rId15"/>
    <p:sldId id="272" r:id="rId16"/>
    <p:sldId id="273" r:id="rId17"/>
    <p:sldId id="274" r:id="rId18"/>
    <p:sldId id="275"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271" r:id="rId4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LkXIeZQ4byBdAkSI9Haiw==" hashData="RHIkROMJqxS0LpaPCuVYf5SFXikQGpfh5mlcJZ5m+Gw8NgEDJfkzQWyTgsjjISIr+9wOBkhliY67qXgw5hbWq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3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15/02/2019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395206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289493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047973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77424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558422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4224400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487706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370505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82530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4766247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4981772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777121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34388277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32812040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1627893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21009902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30471281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3635276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6809778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22</a:t>
            </a:fld>
            <a:endParaRPr lang="fr-FR"/>
          </a:p>
        </p:txBody>
      </p:sp>
    </p:spTree>
    <p:extLst>
      <p:ext uri="{BB962C8B-B14F-4D97-AF65-F5344CB8AC3E}">
        <p14:creationId xmlns:p14="http://schemas.microsoft.com/office/powerpoint/2010/main" val="32857226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23</a:t>
            </a:fld>
            <a:endParaRPr lang="fr-FR"/>
          </a:p>
        </p:txBody>
      </p:sp>
    </p:spTree>
    <p:extLst>
      <p:ext uri="{BB962C8B-B14F-4D97-AF65-F5344CB8AC3E}">
        <p14:creationId xmlns:p14="http://schemas.microsoft.com/office/powerpoint/2010/main" val="21556008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24</a:t>
            </a:fld>
            <a:endParaRPr lang="fr-FR"/>
          </a:p>
        </p:txBody>
      </p:sp>
    </p:spTree>
    <p:extLst>
      <p:ext uri="{BB962C8B-B14F-4D97-AF65-F5344CB8AC3E}">
        <p14:creationId xmlns:p14="http://schemas.microsoft.com/office/powerpoint/2010/main" val="7394675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25</a:t>
            </a:fld>
            <a:endParaRPr lang="fr-FR"/>
          </a:p>
        </p:txBody>
      </p:sp>
    </p:spTree>
    <p:extLst>
      <p:ext uri="{BB962C8B-B14F-4D97-AF65-F5344CB8AC3E}">
        <p14:creationId xmlns:p14="http://schemas.microsoft.com/office/powerpoint/2010/main" val="16395550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26</a:t>
            </a:fld>
            <a:endParaRPr lang="fr-FR"/>
          </a:p>
        </p:txBody>
      </p:sp>
    </p:spTree>
    <p:extLst>
      <p:ext uri="{BB962C8B-B14F-4D97-AF65-F5344CB8AC3E}">
        <p14:creationId xmlns:p14="http://schemas.microsoft.com/office/powerpoint/2010/main" val="32860330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27</a:t>
            </a:fld>
            <a:endParaRPr lang="fr-FR"/>
          </a:p>
        </p:txBody>
      </p:sp>
    </p:spTree>
    <p:extLst>
      <p:ext uri="{BB962C8B-B14F-4D97-AF65-F5344CB8AC3E}">
        <p14:creationId xmlns:p14="http://schemas.microsoft.com/office/powerpoint/2010/main" val="23155151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28</a:t>
            </a:fld>
            <a:endParaRPr lang="fr-FR"/>
          </a:p>
        </p:txBody>
      </p:sp>
    </p:spTree>
    <p:extLst>
      <p:ext uri="{BB962C8B-B14F-4D97-AF65-F5344CB8AC3E}">
        <p14:creationId xmlns:p14="http://schemas.microsoft.com/office/powerpoint/2010/main" val="11471943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29</a:t>
            </a:fld>
            <a:endParaRPr lang="fr-FR"/>
          </a:p>
        </p:txBody>
      </p:sp>
    </p:spTree>
    <p:extLst>
      <p:ext uri="{BB962C8B-B14F-4D97-AF65-F5344CB8AC3E}">
        <p14:creationId xmlns:p14="http://schemas.microsoft.com/office/powerpoint/2010/main" val="14222078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30</a:t>
            </a:fld>
            <a:endParaRPr lang="fr-FR"/>
          </a:p>
        </p:txBody>
      </p:sp>
    </p:spTree>
    <p:extLst>
      <p:ext uri="{BB962C8B-B14F-4D97-AF65-F5344CB8AC3E}">
        <p14:creationId xmlns:p14="http://schemas.microsoft.com/office/powerpoint/2010/main" val="5251778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31</a:t>
            </a:fld>
            <a:endParaRPr lang="fr-FR"/>
          </a:p>
        </p:txBody>
      </p:sp>
    </p:spTree>
    <p:extLst>
      <p:ext uri="{BB962C8B-B14F-4D97-AF65-F5344CB8AC3E}">
        <p14:creationId xmlns:p14="http://schemas.microsoft.com/office/powerpoint/2010/main" val="14712507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32</a:t>
            </a:fld>
            <a:endParaRPr lang="fr-FR"/>
          </a:p>
        </p:txBody>
      </p:sp>
    </p:spTree>
    <p:extLst>
      <p:ext uri="{BB962C8B-B14F-4D97-AF65-F5344CB8AC3E}">
        <p14:creationId xmlns:p14="http://schemas.microsoft.com/office/powerpoint/2010/main" val="22502132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33</a:t>
            </a:fld>
            <a:endParaRPr lang="fr-FR"/>
          </a:p>
        </p:txBody>
      </p:sp>
    </p:spTree>
    <p:extLst>
      <p:ext uri="{BB962C8B-B14F-4D97-AF65-F5344CB8AC3E}">
        <p14:creationId xmlns:p14="http://schemas.microsoft.com/office/powerpoint/2010/main" val="206052739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34</a:t>
            </a:fld>
            <a:endParaRPr lang="fr-FR"/>
          </a:p>
        </p:txBody>
      </p:sp>
    </p:spTree>
    <p:extLst>
      <p:ext uri="{BB962C8B-B14F-4D97-AF65-F5344CB8AC3E}">
        <p14:creationId xmlns:p14="http://schemas.microsoft.com/office/powerpoint/2010/main" val="5274385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35</a:t>
            </a:fld>
            <a:endParaRPr lang="fr-FR"/>
          </a:p>
        </p:txBody>
      </p:sp>
    </p:spTree>
    <p:extLst>
      <p:ext uri="{BB962C8B-B14F-4D97-AF65-F5344CB8AC3E}">
        <p14:creationId xmlns:p14="http://schemas.microsoft.com/office/powerpoint/2010/main" val="21893123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36</a:t>
            </a:fld>
            <a:endParaRPr lang="fr-FR"/>
          </a:p>
        </p:txBody>
      </p:sp>
    </p:spTree>
    <p:extLst>
      <p:ext uri="{BB962C8B-B14F-4D97-AF65-F5344CB8AC3E}">
        <p14:creationId xmlns:p14="http://schemas.microsoft.com/office/powerpoint/2010/main" val="20605406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37</a:t>
            </a:fld>
            <a:endParaRPr lang="fr-FR"/>
          </a:p>
        </p:txBody>
      </p:sp>
    </p:spTree>
    <p:extLst>
      <p:ext uri="{BB962C8B-B14F-4D97-AF65-F5344CB8AC3E}">
        <p14:creationId xmlns:p14="http://schemas.microsoft.com/office/powerpoint/2010/main" val="320424108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38</a:t>
            </a:fld>
            <a:endParaRPr lang="fr-FR"/>
          </a:p>
        </p:txBody>
      </p:sp>
    </p:spTree>
    <p:extLst>
      <p:ext uri="{BB962C8B-B14F-4D97-AF65-F5344CB8AC3E}">
        <p14:creationId xmlns:p14="http://schemas.microsoft.com/office/powerpoint/2010/main" val="27336576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39</a:t>
            </a:fld>
            <a:endParaRPr lang="fr-FR"/>
          </a:p>
        </p:txBody>
      </p:sp>
    </p:spTree>
    <p:extLst>
      <p:ext uri="{BB962C8B-B14F-4D97-AF65-F5344CB8AC3E}">
        <p14:creationId xmlns:p14="http://schemas.microsoft.com/office/powerpoint/2010/main" val="169620939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40</a:t>
            </a:fld>
            <a:endParaRPr lang="fr-FR"/>
          </a:p>
        </p:txBody>
      </p:sp>
    </p:spTree>
    <p:extLst>
      <p:ext uri="{BB962C8B-B14F-4D97-AF65-F5344CB8AC3E}">
        <p14:creationId xmlns:p14="http://schemas.microsoft.com/office/powerpoint/2010/main" val="179027889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41</a:t>
            </a:fld>
            <a:endParaRPr lang="fr-FR"/>
          </a:p>
        </p:txBody>
      </p:sp>
    </p:spTree>
    <p:extLst>
      <p:ext uri="{BB962C8B-B14F-4D97-AF65-F5344CB8AC3E}">
        <p14:creationId xmlns:p14="http://schemas.microsoft.com/office/powerpoint/2010/main" val="179691250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42</a:t>
            </a:fld>
            <a:endParaRPr lang="fr-FR"/>
          </a:p>
        </p:txBody>
      </p:sp>
    </p:spTree>
    <p:extLst>
      <p:ext uri="{BB962C8B-B14F-4D97-AF65-F5344CB8AC3E}">
        <p14:creationId xmlns:p14="http://schemas.microsoft.com/office/powerpoint/2010/main" val="4492593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43</a:t>
            </a:fld>
            <a:endParaRPr lang="fr-FR"/>
          </a:p>
        </p:txBody>
      </p:sp>
    </p:spTree>
    <p:extLst>
      <p:ext uri="{BB962C8B-B14F-4D97-AF65-F5344CB8AC3E}">
        <p14:creationId xmlns:p14="http://schemas.microsoft.com/office/powerpoint/2010/main" val="15860552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44</a:t>
            </a:fld>
            <a:endParaRPr lang="fr-FR"/>
          </a:p>
        </p:txBody>
      </p:sp>
    </p:spTree>
    <p:extLst>
      <p:ext uri="{BB962C8B-B14F-4D97-AF65-F5344CB8AC3E}">
        <p14:creationId xmlns:p14="http://schemas.microsoft.com/office/powerpoint/2010/main" val="108687565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45</a:t>
            </a:fld>
            <a:endParaRPr lang="fr-FR"/>
          </a:p>
        </p:txBody>
      </p:sp>
    </p:spTree>
    <p:extLst>
      <p:ext uri="{BB962C8B-B14F-4D97-AF65-F5344CB8AC3E}">
        <p14:creationId xmlns:p14="http://schemas.microsoft.com/office/powerpoint/2010/main" val="192318779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46</a:t>
            </a:fld>
            <a:endParaRPr lang="fr-FR"/>
          </a:p>
        </p:txBody>
      </p:sp>
    </p:spTree>
    <p:extLst>
      <p:ext uri="{BB962C8B-B14F-4D97-AF65-F5344CB8AC3E}">
        <p14:creationId xmlns:p14="http://schemas.microsoft.com/office/powerpoint/2010/main" val="34330629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AAFE7AE-7DF6-4A6A-BF19-73D968EEA087}"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111AA3D-210A-46CC-AB4D-0845A0160CE4}"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9EC4FE3-DBAD-4B21-A7EE-EE248090E28C}"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1A4CCFD-DB70-422C-A18D-9F1EBBF233C8}"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602AB56-5600-4E2B-A6EB-433BF5847F9C}" type="datetime1">
              <a:rPr lang="fr-FR" smtClean="0"/>
              <a:t>15/02/2019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70D9EE6C-9661-4E1A-932E-A7886188158B}" type="datetime1">
              <a:rPr lang="fr-FR" smtClean="0"/>
              <a:t>15/02/2019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BF5251-1286-4963-9072-763ABE450EE3}" type="datetime1">
              <a:rPr lang="fr-FR" smtClean="0"/>
              <a:t>15/02/2019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4B6E7-A1EB-405C-A6B2-A307C67583D3}"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4901D52-60D0-4963-9CB7-680EA5F653DB}"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FD56FE-9809-4E2D-A153-3B068AB2F211}"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89ADD2-E79A-40A6-927D-88D164E7CC5F}"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2BF520-FBAA-4B99-8F28-783DB72C864E}" type="datetime1">
              <a:rPr lang="fr-FR" smtClean="0"/>
              <a:t>15/02/2019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36D5E66-A6B6-4E81-BE51-0FE8D601980F}"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8" name="Image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1375140" y="658999"/>
            <a:ext cx="9441719" cy="5509200"/>
          </a:xfrm>
          <a:prstGeom prst="rect">
            <a:avLst/>
          </a:prstGeom>
        </p:spPr>
        <p:txBody>
          <a:bodyPr wrap="square">
            <a:spAutoFit/>
          </a:bodyPr>
          <a:lstStyle/>
          <a:p>
            <a:r>
              <a:rPr lang="fr-FR" sz="8800" b="1" dirty="0" smtClean="0">
                <a:latin typeface="Brush Script MT" panose="03060802040406070304" pitchFamily="66" charset="0"/>
              </a:rPr>
              <a:t>32 </a:t>
            </a:r>
            <a:r>
              <a:rPr lang="fr-FR" sz="8800" b="1" dirty="0">
                <a:latin typeface="Brush Script MT" panose="03060802040406070304" pitchFamily="66" charset="0"/>
              </a:rPr>
              <a:t>mots d’excuse de parents aux profs à lire </a:t>
            </a:r>
            <a:r>
              <a:rPr lang="fr-FR" sz="8800" b="1" dirty="0" smtClean="0">
                <a:latin typeface="Brush Script MT" panose="03060802040406070304" pitchFamily="66" charset="0"/>
              </a:rPr>
              <a:t>   absolument</a:t>
            </a:r>
          </a:p>
          <a:p>
            <a:r>
              <a:rPr lang="fr-FR" sz="8800" b="1" dirty="0" smtClean="0">
                <a:latin typeface="Brush Script MT" panose="03060802040406070304" pitchFamily="66" charset="0"/>
              </a:rPr>
              <a:t>     par Lande N° 2</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7250" advTm="13000">
        <p:circle/>
        <p:sndAc>
          <p:stSnd loop="1">
            <p:snd r:embed="rId3" name="the-shadows- (ronny)_010.wav"/>
          </p:stSnd>
        </p:sndAc>
      </p:transition>
    </mc:Choice>
    <mc:Fallback>
      <p:transition spd="slow" advTm="13000">
        <p:circle/>
        <p:sndAc>
          <p:stSnd loop="1">
            <p:snd r:embed="rId3" name="the-shadows- (ronny)_01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anim calcmode="lin" valueType="num">
                                      <p:cBhvr>
                                        <p:cTn id="32" dur="2000" fill="hold"/>
                                        <p:tgtEl>
                                          <p:spTgt spid="8"/>
                                        </p:tgtEl>
                                        <p:attrNameLst>
                                          <p:attrName>ppt_w</p:attrName>
                                        </p:attrNameLst>
                                      </p:cBhvr>
                                      <p:tavLst>
                                        <p:tav tm="0" fmla="#ppt_w*sin(2.5*pi*$)">
                                          <p:val>
                                            <p:fltVal val="0"/>
                                          </p:val>
                                        </p:tav>
                                        <p:tav tm="100000">
                                          <p:val>
                                            <p:fltVal val="1"/>
                                          </p:val>
                                        </p:tav>
                                      </p:tavLst>
                                    </p:anim>
                                    <p:anim calcmode="lin" valueType="num">
                                      <p:cBhvr>
                                        <p:cTn id="33"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410B932-F49F-4B5A-9154-BBEA3CE72AFB}"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8" name="Rectangle 7"/>
          <p:cNvSpPr/>
          <p:nvPr/>
        </p:nvSpPr>
        <p:spPr>
          <a:xfrm>
            <a:off x="318052" y="734900"/>
            <a:ext cx="11555896" cy="5632311"/>
          </a:xfrm>
          <a:prstGeom prst="rect">
            <a:avLst/>
          </a:prstGeom>
        </p:spPr>
        <p:txBody>
          <a:bodyPr wrap="square">
            <a:spAutoFit/>
          </a:bodyPr>
          <a:lstStyle/>
          <a:p>
            <a:r>
              <a:rPr lang="fr-FR" sz="3600" b="1" dirty="0">
                <a:latin typeface="Brush Script MT" panose="03060802040406070304" pitchFamily="66" charset="0"/>
              </a:rPr>
              <a:t>Les mots d’excuse de parents aux profs qui nous ont fait mourir de rire</a:t>
            </a:r>
          </a:p>
          <a:p>
            <a:r>
              <a:rPr lang="fr-FR" sz="3600" b="1" dirty="0">
                <a:latin typeface="Brush Script MT" panose="03060802040406070304" pitchFamily="66" charset="0"/>
              </a:rPr>
              <a:t>A l’école, les profs ne manquent pas d’inspiration quand il s’agit de mettre des mots dans le carnet des élèves. D’ailleurs, si vous avez raté ces petites perles, vous pouvez toujours les retrouver ICI. Mais cette fois ci, ce sont les parents qui nous prouvent qu’ils peuvent avoir de l’humour (ou pas). C’est Patrice Romain, ancien directeur d’école, qui a recueilli les meilleurs mots d’excuses de parents aux profs. Vous pouvez retrouver l’ensemble de ces mots dans son ouvrage « Mots d’excuse : les parents écrivent aux enseignants », sorti en 2010. Plus tard, il écrit « Nos chers petits », un livre qui rassemble les perles de profs aux parents. Et il est tout aussi marrant.</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AB3F9AC1-C209-4D44-AF23-CB49889A3E93}"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1371600" y="1828549"/>
            <a:ext cx="9157252" cy="3170099"/>
          </a:xfrm>
          <a:prstGeom prst="rect">
            <a:avLst/>
          </a:prstGeom>
        </p:spPr>
        <p:txBody>
          <a:bodyPr wrap="square">
            <a:spAutoFit/>
          </a:bodyPr>
          <a:lstStyle/>
          <a:p>
            <a:r>
              <a:rPr lang="fr-FR" sz="4000" b="1" dirty="0">
                <a:latin typeface="Brush Script MT" panose="03060802040406070304" pitchFamily="66" charset="0"/>
              </a:rPr>
              <a:t>Décidément, les parents aussi savent nous faire rire. Quand certains défendent coûte que coûte leur enfant, d’autres n’hésitent pas à utiliser l’humour dans leurs mots d’excuses. </a:t>
            </a:r>
            <a:r>
              <a:rPr lang="fr-FR" sz="4000" b="1" dirty="0" smtClean="0">
                <a:latin typeface="Brush Script MT" panose="03060802040406070304" pitchFamily="66" charset="0"/>
              </a:rPr>
              <a:t>Ont vous </a:t>
            </a:r>
            <a:r>
              <a:rPr lang="fr-FR" sz="4000" b="1" dirty="0">
                <a:latin typeface="Brush Script MT" panose="03060802040406070304" pitchFamily="66" charset="0"/>
              </a:rPr>
              <a:t>propose de lire le meilleur des mots d’excuse de parents aux profs :</a:t>
            </a:r>
          </a:p>
        </p:txBody>
      </p:sp>
    </p:spTree>
    <p:extLst>
      <p:ext uri="{BB962C8B-B14F-4D97-AF65-F5344CB8AC3E}">
        <p14:creationId xmlns:p14="http://schemas.microsoft.com/office/powerpoint/2010/main" val="557237716"/>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4405B25-AF54-47AD-872A-3046CA895B8E}"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a:blip r:embed="rId3"/>
          <a:stretch>
            <a:fillRect/>
          </a:stretch>
        </p:blipFill>
        <p:spPr>
          <a:xfrm>
            <a:off x="662609" y="542263"/>
            <a:ext cx="10866782" cy="5946545"/>
          </a:xfrm>
          <a:prstGeom prst="rect">
            <a:avLst/>
          </a:prstGeom>
          <a:effectLst>
            <a:softEdge rad="127000"/>
          </a:effectLst>
        </p:spPr>
      </p:pic>
    </p:spTree>
    <p:extLst>
      <p:ext uri="{BB962C8B-B14F-4D97-AF65-F5344CB8AC3E}">
        <p14:creationId xmlns:p14="http://schemas.microsoft.com/office/powerpoint/2010/main" val="51076047"/>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ECA560C-1BD8-43BA-96E0-87C24912EBB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2337725" y="552450"/>
            <a:ext cx="7516550" cy="6305550"/>
          </a:xfrm>
          <a:prstGeom prst="rect">
            <a:avLst/>
          </a:prstGeom>
          <a:effectLst>
            <a:softEdge rad="127000"/>
          </a:effectLst>
        </p:spPr>
      </p:pic>
    </p:spTree>
    <p:extLst>
      <p:ext uri="{BB962C8B-B14F-4D97-AF65-F5344CB8AC3E}">
        <p14:creationId xmlns:p14="http://schemas.microsoft.com/office/powerpoint/2010/main" val="808681785"/>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C9C6060-DAB7-494E-A948-DD8F53FF676B}"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94679" y="598777"/>
            <a:ext cx="5802642" cy="6259223"/>
          </a:xfrm>
          <a:prstGeom prst="rect">
            <a:avLst/>
          </a:prstGeom>
          <a:effectLst>
            <a:softEdge rad="127000"/>
          </a:effectLst>
        </p:spPr>
      </p:pic>
    </p:spTree>
    <p:extLst>
      <p:ext uri="{BB962C8B-B14F-4D97-AF65-F5344CB8AC3E}">
        <p14:creationId xmlns:p14="http://schemas.microsoft.com/office/powerpoint/2010/main" val="4100273769"/>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6A971B70-A739-46E1-B2A7-61BC1C42677D}"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a:blip r:embed="rId3"/>
          <a:stretch>
            <a:fillRect/>
          </a:stretch>
        </p:blipFill>
        <p:spPr>
          <a:xfrm>
            <a:off x="2334039" y="546265"/>
            <a:ext cx="7523922" cy="6311735"/>
          </a:xfrm>
          <a:prstGeom prst="rect">
            <a:avLst/>
          </a:prstGeom>
          <a:effectLst>
            <a:softEdge rad="127000"/>
          </a:effectLst>
        </p:spPr>
      </p:pic>
    </p:spTree>
    <p:extLst>
      <p:ext uri="{BB962C8B-B14F-4D97-AF65-F5344CB8AC3E}">
        <p14:creationId xmlns:p14="http://schemas.microsoft.com/office/powerpoint/2010/main" val="1699118269"/>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DE53B91-6224-478C-9581-4F294575792B}"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2337725" y="552450"/>
            <a:ext cx="7516550" cy="6305550"/>
          </a:xfrm>
          <a:prstGeom prst="rect">
            <a:avLst/>
          </a:prstGeom>
          <a:effectLst>
            <a:softEdge rad="127000"/>
          </a:effectLst>
        </p:spPr>
      </p:pic>
    </p:spTree>
    <p:extLst>
      <p:ext uri="{BB962C8B-B14F-4D97-AF65-F5344CB8AC3E}">
        <p14:creationId xmlns:p14="http://schemas.microsoft.com/office/powerpoint/2010/main" val="2953720621"/>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527A237E-CDC0-4BBA-9969-84BFAC12858A}"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a:stretch>
            <a:fillRect/>
          </a:stretch>
        </p:blipFill>
        <p:spPr>
          <a:xfrm>
            <a:off x="873892" y="606093"/>
            <a:ext cx="10444216" cy="5896218"/>
          </a:xfrm>
          <a:prstGeom prst="rect">
            <a:avLst/>
          </a:prstGeom>
          <a:effectLst>
            <a:softEdge rad="127000"/>
          </a:effectLst>
        </p:spPr>
      </p:pic>
    </p:spTree>
    <p:extLst>
      <p:ext uri="{BB962C8B-B14F-4D97-AF65-F5344CB8AC3E}">
        <p14:creationId xmlns:p14="http://schemas.microsoft.com/office/powerpoint/2010/main" val="115858202"/>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F1ED991-6094-4A67-BC91-9011E790F005}"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2337725" y="542030"/>
            <a:ext cx="7516550" cy="6305550"/>
          </a:xfrm>
          <a:prstGeom prst="rect">
            <a:avLst/>
          </a:prstGeom>
          <a:effectLst>
            <a:softEdge rad="127000"/>
          </a:effectLst>
        </p:spPr>
      </p:pic>
    </p:spTree>
    <p:extLst>
      <p:ext uri="{BB962C8B-B14F-4D97-AF65-F5344CB8AC3E}">
        <p14:creationId xmlns:p14="http://schemas.microsoft.com/office/powerpoint/2010/main" val="4037765406"/>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stretch>
            <a:fillRect/>
          </a:stretch>
        </p:blipFill>
        <p:spPr>
          <a:xfrm>
            <a:off x="2337725" y="552450"/>
            <a:ext cx="7516550" cy="6305550"/>
          </a:xfrm>
          <a:prstGeom prst="rect">
            <a:avLst/>
          </a:prstGeom>
          <a:effectLst>
            <a:softEdge rad="127000"/>
          </a:effectLst>
        </p:spPr>
      </p:pic>
    </p:spTree>
    <p:extLst>
      <p:ext uri="{BB962C8B-B14F-4D97-AF65-F5344CB8AC3E}">
        <p14:creationId xmlns:p14="http://schemas.microsoft.com/office/powerpoint/2010/main" val="3211488771"/>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3" name="Image 2"/>
          <p:cNvPicPr>
            <a:picLocks noChangeAspect="1"/>
          </p:cNvPicPr>
          <p:nvPr/>
        </p:nvPicPr>
        <p:blipFill>
          <a:blip r:embed="rId3"/>
          <a:stretch>
            <a:fillRect/>
          </a:stretch>
        </p:blipFill>
        <p:spPr>
          <a:xfrm>
            <a:off x="2340665" y="542263"/>
            <a:ext cx="7510670" cy="6300618"/>
          </a:xfrm>
          <a:prstGeom prst="rect">
            <a:avLst/>
          </a:prstGeom>
          <a:effectLst>
            <a:softEdge rad="127000"/>
          </a:effectLst>
        </p:spPr>
      </p:pic>
    </p:spTree>
    <p:extLst>
      <p:ext uri="{BB962C8B-B14F-4D97-AF65-F5344CB8AC3E}">
        <p14:creationId xmlns:p14="http://schemas.microsoft.com/office/powerpoint/2010/main" val="3621706790"/>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3" name="Image 2"/>
          <p:cNvPicPr>
            <a:picLocks noChangeAspect="1"/>
          </p:cNvPicPr>
          <p:nvPr/>
        </p:nvPicPr>
        <p:blipFill>
          <a:blip r:embed="rId3"/>
          <a:stretch>
            <a:fillRect/>
          </a:stretch>
        </p:blipFill>
        <p:spPr>
          <a:xfrm>
            <a:off x="708991" y="606311"/>
            <a:ext cx="10774017" cy="5895782"/>
          </a:xfrm>
          <a:prstGeom prst="rect">
            <a:avLst/>
          </a:prstGeom>
          <a:effectLst>
            <a:softEdge rad="127000"/>
          </a:effectLst>
        </p:spPr>
      </p:pic>
    </p:spTree>
    <p:extLst>
      <p:ext uri="{BB962C8B-B14F-4D97-AF65-F5344CB8AC3E}">
        <p14:creationId xmlns:p14="http://schemas.microsoft.com/office/powerpoint/2010/main" val="2662443129"/>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3" name="Image 2"/>
          <p:cNvPicPr>
            <a:picLocks noChangeAspect="1"/>
          </p:cNvPicPr>
          <p:nvPr/>
        </p:nvPicPr>
        <p:blipFill>
          <a:blip r:embed="rId3"/>
          <a:stretch>
            <a:fillRect/>
          </a:stretch>
        </p:blipFill>
        <p:spPr>
          <a:xfrm>
            <a:off x="2337725" y="552450"/>
            <a:ext cx="7516550" cy="6305550"/>
          </a:xfrm>
          <a:prstGeom prst="rect">
            <a:avLst/>
          </a:prstGeom>
          <a:effectLst>
            <a:softEdge rad="127000"/>
          </a:effectLst>
        </p:spPr>
      </p:pic>
    </p:spTree>
    <p:extLst>
      <p:ext uri="{BB962C8B-B14F-4D97-AF65-F5344CB8AC3E}">
        <p14:creationId xmlns:p14="http://schemas.microsoft.com/office/powerpoint/2010/main" val="1211256600"/>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3" name="Image 2"/>
          <p:cNvPicPr>
            <a:picLocks noChangeAspect="1"/>
          </p:cNvPicPr>
          <p:nvPr/>
        </p:nvPicPr>
        <p:blipFill>
          <a:blip r:embed="rId3"/>
          <a:stretch>
            <a:fillRect/>
          </a:stretch>
        </p:blipFill>
        <p:spPr>
          <a:xfrm>
            <a:off x="2337725" y="552450"/>
            <a:ext cx="7516550" cy="6305550"/>
          </a:xfrm>
          <a:prstGeom prst="rect">
            <a:avLst/>
          </a:prstGeom>
          <a:effectLst>
            <a:softEdge rad="127000"/>
          </a:effectLst>
        </p:spPr>
      </p:pic>
    </p:spTree>
    <p:extLst>
      <p:ext uri="{BB962C8B-B14F-4D97-AF65-F5344CB8AC3E}">
        <p14:creationId xmlns:p14="http://schemas.microsoft.com/office/powerpoint/2010/main" val="2053941538"/>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3" name="Image 2"/>
          <p:cNvPicPr>
            <a:picLocks noChangeAspect="1"/>
          </p:cNvPicPr>
          <p:nvPr/>
        </p:nvPicPr>
        <p:blipFill>
          <a:blip r:embed="rId3"/>
          <a:stretch>
            <a:fillRect/>
          </a:stretch>
        </p:blipFill>
        <p:spPr>
          <a:xfrm>
            <a:off x="767874" y="646331"/>
            <a:ext cx="10656251" cy="5831337"/>
          </a:xfrm>
          <a:prstGeom prst="rect">
            <a:avLst/>
          </a:prstGeom>
          <a:effectLst>
            <a:softEdge rad="127000"/>
          </a:effectLst>
        </p:spPr>
      </p:pic>
    </p:spTree>
    <p:extLst>
      <p:ext uri="{BB962C8B-B14F-4D97-AF65-F5344CB8AC3E}">
        <p14:creationId xmlns:p14="http://schemas.microsoft.com/office/powerpoint/2010/main" val="4114341892"/>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3" name="Image 2"/>
          <p:cNvPicPr>
            <a:picLocks noChangeAspect="1"/>
          </p:cNvPicPr>
          <p:nvPr/>
        </p:nvPicPr>
        <p:blipFill>
          <a:blip r:embed="rId3"/>
          <a:stretch>
            <a:fillRect/>
          </a:stretch>
        </p:blipFill>
        <p:spPr>
          <a:xfrm>
            <a:off x="848140" y="609802"/>
            <a:ext cx="10694504" cy="5852271"/>
          </a:xfrm>
          <a:prstGeom prst="rect">
            <a:avLst/>
          </a:prstGeom>
          <a:effectLst>
            <a:softEdge rad="127000"/>
          </a:effectLst>
        </p:spPr>
      </p:pic>
    </p:spTree>
    <p:extLst>
      <p:ext uri="{BB962C8B-B14F-4D97-AF65-F5344CB8AC3E}">
        <p14:creationId xmlns:p14="http://schemas.microsoft.com/office/powerpoint/2010/main" val="1298782755"/>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3" name="Image 2"/>
          <p:cNvPicPr>
            <a:picLocks noChangeAspect="1"/>
          </p:cNvPicPr>
          <p:nvPr/>
        </p:nvPicPr>
        <p:blipFill>
          <a:blip r:embed="rId3"/>
          <a:stretch>
            <a:fillRect/>
          </a:stretch>
        </p:blipFill>
        <p:spPr>
          <a:xfrm>
            <a:off x="2334039" y="542263"/>
            <a:ext cx="7523922" cy="6311735"/>
          </a:xfrm>
          <a:prstGeom prst="rect">
            <a:avLst/>
          </a:prstGeom>
          <a:effectLst>
            <a:softEdge rad="127000"/>
          </a:effectLst>
        </p:spPr>
      </p:pic>
    </p:spTree>
    <p:extLst>
      <p:ext uri="{BB962C8B-B14F-4D97-AF65-F5344CB8AC3E}">
        <p14:creationId xmlns:p14="http://schemas.microsoft.com/office/powerpoint/2010/main" val="3401250011"/>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a:stretch>
            <a:fillRect/>
          </a:stretch>
        </p:blipFill>
        <p:spPr>
          <a:xfrm>
            <a:off x="2356084" y="552450"/>
            <a:ext cx="7479832" cy="6274748"/>
          </a:xfrm>
          <a:prstGeom prst="rect">
            <a:avLst/>
          </a:prstGeom>
          <a:effectLst>
            <a:softEdge rad="127000"/>
          </a:effectLst>
        </p:spPr>
      </p:pic>
    </p:spTree>
    <p:extLst>
      <p:ext uri="{BB962C8B-B14F-4D97-AF65-F5344CB8AC3E}">
        <p14:creationId xmlns:p14="http://schemas.microsoft.com/office/powerpoint/2010/main" val="1541586947"/>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stretch>
            <a:fillRect/>
          </a:stretch>
        </p:blipFill>
        <p:spPr>
          <a:xfrm>
            <a:off x="349011" y="554810"/>
            <a:ext cx="11493978" cy="5907263"/>
          </a:xfrm>
          <a:prstGeom prst="rect">
            <a:avLst/>
          </a:prstGeom>
          <a:effectLst>
            <a:softEdge rad="127000"/>
          </a:effectLst>
        </p:spPr>
      </p:pic>
    </p:spTree>
    <p:extLst>
      <p:ext uri="{BB962C8B-B14F-4D97-AF65-F5344CB8AC3E}">
        <p14:creationId xmlns:p14="http://schemas.microsoft.com/office/powerpoint/2010/main" val="1661856623"/>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pic>
        <p:nvPicPr>
          <p:cNvPr id="2" name="Image 1"/>
          <p:cNvPicPr>
            <a:picLocks noChangeAspect="1"/>
          </p:cNvPicPr>
          <p:nvPr/>
        </p:nvPicPr>
        <p:blipFill>
          <a:blip r:embed="rId3"/>
          <a:stretch>
            <a:fillRect/>
          </a:stretch>
        </p:blipFill>
        <p:spPr>
          <a:xfrm>
            <a:off x="2337725" y="552450"/>
            <a:ext cx="7516550" cy="6305550"/>
          </a:xfrm>
          <a:prstGeom prst="rect">
            <a:avLst/>
          </a:prstGeom>
          <a:effectLst>
            <a:softEdge rad="127000"/>
          </a:effectLst>
        </p:spPr>
      </p:pic>
    </p:spTree>
    <p:extLst>
      <p:ext uri="{BB962C8B-B14F-4D97-AF65-F5344CB8AC3E}">
        <p14:creationId xmlns:p14="http://schemas.microsoft.com/office/powerpoint/2010/main" val="536767150"/>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22</a:t>
            </a:fld>
            <a:endParaRPr lang="fr-FR" sz="1600" b="1" dirty="0"/>
          </a:p>
        </p:txBody>
      </p:sp>
      <p:pic>
        <p:nvPicPr>
          <p:cNvPr id="2" name="Image 1"/>
          <p:cNvPicPr>
            <a:picLocks noChangeAspect="1"/>
          </p:cNvPicPr>
          <p:nvPr/>
        </p:nvPicPr>
        <p:blipFill>
          <a:blip r:embed="rId3"/>
          <a:stretch>
            <a:fillRect/>
          </a:stretch>
        </p:blipFill>
        <p:spPr>
          <a:xfrm>
            <a:off x="636104" y="542263"/>
            <a:ext cx="10919791" cy="5975552"/>
          </a:xfrm>
          <a:prstGeom prst="rect">
            <a:avLst/>
          </a:prstGeom>
          <a:effectLst>
            <a:softEdge rad="127000"/>
          </a:effectLst>
        </p:spPr>
      </p:pic>
    </p:spTree>
    <p:extLst>
      <p:ext uri="{BB962C8B-B14F-4D97-AF65-F5344CB8AC3E}">
        <p14:creationId xmlns:p14="http://schemas.microsoft.com/office/powerpoint/2010/main" val="2738759935"/>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23</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81739" y="646330"/>
            <a:ext cx="6268278" cy="6211669"/>
          </a:xfrm>
          <a:prstGeom prst="rect">
            <a:avLst/>
          </a:prstGeom>
          <a:effectLst>
            <a:softEdge rad="127000"/>
          </a:effectLst>
        </p:spPr>
      </p:pic>
    </p:spTree>
    <p:extLst>
      <p:ext uri="{BB962C8B-B14F-4D97-AF65-F5344CB8AC3E}">
        <p14:creationId xmlns:p14="http://schemas.microsoft.com/office/powerpoint/2010/main" val="2144182023"/>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24</a:t>
            </a:fld>
            <a:endParaRPr lang="fr-FR" sz="1600" b="1" dirty="0"/>
          </a:p>
        </p:txBody>
      </p:sp>
      <p:pic>
        <p:nvPicPr>
          <p:cNvPr id="2" name="Image 1"/>
          <p:cNvPicPr>
            <a:picLocks noChangeAspect="1"/>
          </p:cNvPicPr>
          <p:nvPr/>
        </p:nvPicPr>
        <p:blipFill>
          <a:blip r:embed="rId3"/>
          <a:stretch>
            <a:fillRect/>
          </a:stretch>
        </p:blipFill>
        <p:spPr>
          <a:xfrm>
            <a:off x="702365" y="602685"/>
            <a:ext cx="10787270" cy="5903034"/>
          </a:xfrm>
          <a:prstGeom prst="rect">
            <a:avLst/>
          </a:prstGeom>
          <a:effectLst>
            <a:softEdge rad="127000"/>
          </a:effectLst>
        </p:spPr>
      </p:pic>
    </p:spTree>
    <p:extLst>
      <p:ext uri="{BB962C8B-B14F-4D97-AF65-F5344CB8AC3E}">
        <p14:creationId xmlns:p14="http://schemas.microsoft.com/office/powerpoint/2010/main" val="1268463561"/>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25</a:t>
            </a:fld>
            <a:endParaRPr lang="fr-FR" sz="1600" b="1" dirty="0"/>
          </a:p>
        </p:txBody>
      </p:sp>
      <p:pic>
        <p:nvPicPr>
          <p:cNvPr id="2" name="Image 1"/>
          <p:cNvPicPr>
            <a:picLocks noChangeAspect="1"/>
          </p:cNvPicPr>
          <p:nvPr/>
        </p:nvPicPr>
        <p:blipFill>
          <a:blip r:embed="rId3"/>
          <a:stretch>
            <a:fillRect/>
          </a:stretch>
        </p:blipFill>
        <p:spPr>
          <a:xfrm>
            <a:off x="2340665" y="646331"/>
            <a:ext cx="7510670" cy="6300618"/>
          </a:xfrm>
          <a:prstGeom prst="rect">
            <a:avLst/>
          </a:prstGeom>
          <a:effectLst>
            <a:softEdge rad="127000"/>
          </a:effectLst>
        </p:spPr>
      </p:pic>
    </p:spTree>
    <p:extLst>
      <p:ext uri="{BB962C8B-B14F-4D97-AF65-F5344CB8AC3E}">
        <p14:creationId xmlns:p14="http://schemas.microsoft.com/office/powerpoint/2010/main" val="2578346319"/>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26</a:t>
            </a:fld>
            <a:endParaRPr lang="fr-FR" sz="1600" b="1" dirty="0"/>
          </a:p>
        </p:txBody>
      </p:sp>
      <p:pic>
        <p:nvPicPr>
          <p:cNvPr id="2" name="Image 1"/>
          <p:cNvPicPr>
            <a:picLocks noChangeAspect="1"/>
          </p:cNvPicPr>
          <p:nvPr/>
        </p:nvPicPr>
        <p:blipFill>
          <a:blip r:embed="rId3"/>
          <a:stretch>
            <a:fillRect/>
          </a:stretch>
        </p:blipFill>
        <p:spPr>
          <a:xfrm>
            <a:off x="689113" y="595434"/>
            <a:ext cx="10813774" cy="5917537"/>
          </a:xfrm>
          <a:prstGeom prst="rect">
            <a:avLst/>
          </a:prstGeom>
          <a:effectLst>
            <a:softEdge rad="127000"/>
          </a:effectLst>
        </p:spPr>
      </p:pic>
    </p:spTree>
    <p:extLst>
      <p:ext uri="{BB962C8B-B14F-4D97-AF65-F5344CB8AC3E}">
        <p14:creationId xmlns:p14="http://schemas.microsoft.com/office/powerpoint/2010/main" val="2280104286"/>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27</a:t>
            </a:fld>
            <a:endParaRPr lang="fr-FR" sz="1600" b="1" dirty="0"/>
          </a:p>
        </p:txBody>
      </p:sp>
      <p:pic>
        <p:nvPicPr>
          <p:cNvPr id="3" name="Image 2"/>
          <p:cNvPicPr>
            <a:picLocks noChangeAspect="1"/>
          </p:cNvPicPr>
          <p:nvPr/>
        </p:nvPicPr>
        <p:blipFill>
          <a:blip r:embed="rId3"/>
          <a:stretch>
            <a:fillRect/>
          </a:stretch>
        </p:blipFill>
        <p:spPr>
          <a:xfrm>
            <a:off x="848140" y="617055"/>
            <a:ext cx="10681251" cy="5845018"/>
          </a:xfrm>
          <a:prstGeom prst="rect">
            <a:avLst/>
          </a:prstGeom>
          <a:effectLst>
            <a:softEdge rad="127000"/>
          </a:effectLst>
        </p:spPr>
      </p:pic>
    </p:spTree>
    <p:extLst>
      <p:ext uri="{BB962C8B-B14F-4D97-AF65-F5344CB8AC3E}">
        <p14:creationId xmlns:p14="http://schemas.microsoft.com/office/powerpoint/2010/main" val="579878090"/>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28</a:t>
            </a:fld>
            <a:endParaRPr lang="fr-FR" sz="1600" b="1" dirty="0"/>
          </a:p>
        </p:txBody>
      </p:sp>
      <p:pic>
        <p:nvPicPr>
          <p:cNvPr id="2" name="Image 1"/>
          <p:cNvPicPr>
            <a:picLocks noChangeAspect="1"/>
          </p:cNvPicPr>
          <p:nvPr/>
        </p:nvPicPr>
        <p:blipFill>
          <a:blip r:embed="rId3"/>
          <a:stretch>
            <a:fillRect/>
          </a:stretch>
        </p:blipFill>
        <p:spPr>
          <a:xfrm>
            <a:off x="2337725" y="552450"/>
            <a:ext cx="7516550" cy="6305550"/>
          </a:xfrm>
          <a:prstGeom prst="rect">
            <a:avLst/>
          </a:prstGeom>
          <a:effectLst>
            <a:softEdge rad="127000"/>
          </a:effectLst>
        </p:spPr>
      </p:pic>
    </p:spTree>
    <p:extLst>
      <p:ext uri="{BB962C8B-B14F-4D97-AF65-F5344CB8AC3E}">
        <p14:creationId xmlns:p14="http://schemas.microsoft.com/office/powerpoint/2010/main" val="1610320970"/>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29</a:t>
            </a:fld>
            <a:endParaRPr lang="fr-FR" sz="1600" b="1" dirty="0"/>
          </a:p>
        </p:txBody>
      </p:sp>
      <p:pic>
        <p:nvPicPr>
          <p:cNvPr id="2" name="Image 1"/>
          <p:cNvPicPr>
            <a:picLocks noChangeAspect="1"/>
          </p:cNvPicPr>
          <p:nvPr/>
        </p:nvPicPr>
        <p:blipFill>
          <a:blip r:embed="rId3"/>
          <a:stretch>
            <a:fillRect/>
          </a:stretch>
        </p:blipFill>
        <p:spPr>
          <a:xfrm>
            <a:off x="2347291" y="542263"/>
            <a:ext cx="7497417" cy="6289500"/>
          </a:xfrm>
          <a:prstGeom prst="rect">
            <a:avLst/>
          </a:prstGeom>
          <a:effectLst>
            <a:softEdge rad="127000"/>
          </a:effectLst>
        </p:spPr>
      </p:pic>
    </p:spTree>
    <p:extLst>
      <p:ext uri="{BB962C8B-B14F-4D97-AF65-F5344CB8AC3E}">
        <p14:creationId xmlns:p14="http://schemas.microsoft.com/office/powerpoint/2010/main" val="4265968404"/>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30</a:t>
            </a:fld>
            <a:endParaRPr lang="fr-FR" sz="1600" b="1" dirty="0"/>
          </a:p>
        </p:txBody>
      </p:sp>
      <p:pic>
        <p:nvPicPr>
          <p:cNvPr id="2" name="Image 1"/>
          <p:cNvPicPr>
            <a:picLocks noChangeAspect="1"/>
          </p:cNvPicPr>
          <p:nvPr/>
        </p:nvPicPr>
        <p:blipFill>
          <a:blip r:embed="rId3"/>
          <a:stretch>
            <a:fillRect/>
          </a:stretch>
        </p:blipFill>
        <p:spPr>
          <a:xfrm>
            <a:off x="727238" y="586261"/>
            <a:ext cx="10737523" cy="5875812"/>
          </a:xfrm>
          <a:prstGeom prst="rect">
            <a:avLst/>
          </a:prstGeom>
          <a:effectLst>
            <a:softEdge rad="127000"/>
          </a:effectLst>
        </p:spPr>
      </p:pic>
    </p:spTree>
    <p:extLst>
      <p:ext uri="{BB962C8B-B14F-4D97-AF65-F5344CB8AC3E}">
        <p14:creationId xmlns:p14="http://schemas.microsoft.com/office/powerpoint/2010/main" val="3201901327"/>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31</a:t>
            </a:fld>
            <a:endParaRPr lang="fr-FR" sz="1600" b="1" dirty="0"/>
          </a:p>
        </p:txBody>
      </p:sp>
      <p:pic>
        <p:nvPicPr>
          <p:cNvPr id="2" name="Image 1"/>
          <p:cNvPicPr>
            <a:picLocks noChangeAspect="1"/>
          </p:cNvPicPr>
          <p:nvPr/>
        </p:nvPicPr>
        <p:blipFill>
          <a:blip r:embed="rId3"/>
          <a:stretch>
            <a:fillRect/>
          </a:stretch>
        </p:blipFill>
        <p:spPr>
          <a:xfrm>
            <a:off x="2356084" y="583252"/>
            <a:ext cx="7479832" cy="6274748"/>
          </a:xfrm>
          <a:prstGeom prst="rect">
            <a:avLst/>
          </a:prstGeom>
          <a:effectLst>
            <a:softEdge rad="127000"/>
          </a:effectLst>
        </p:spPr>
      </p:pic>
    </p:spTree>
    <p:extLst>
      <p:ext uri="{BB962C8B-B14F-4D97-AF65-F5344CB8AC3E}">
        <p14:creationId xmlns:p14="http://schemas.microsoft.com/office/powerpoint/2010/main" val="1237298678"/>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32</a:t>
            </a:fld>
            <a:endParaRPr lang="fr-FR" sz="1600" b="1" dirty="0"/>
          </a:p>
        </p:txBody>
      </p:sp>
      <p:pic>
        <p:nvPicPr>
          <p:cNvPr id="2" name="Image 1"/>
          <p:cNvPicPr>
            <a:picLocks noChangeAspect="1"/>
          </p:cNvPicPr>
          <p:nvPr/>
        </p:nvPicPr>
        <p:blipFill>
          <a:blip r:embed="rId3"/>
          <a:stretch>
            <a:fillRect/>
          </a:stretch>
        </p:blipFill>
        <p:spPr>
          <a:xfrm>
            <a:off x="1325269" y="575725"/>
            <a:ext cx="9541462" cy="5886348"/>
          </a:xfrm>
          <a:prstGeom prst="rect">
            <a:avLst/>
          </a:prstGeom>
          <a:effectLst>
            <a:softEdge rad="127000"/>
          </a:effectLst>
        </p:spPr>
      </p:pic>
    </p:spTree>
    <p:extLst>
      <p:ext uri="{BB962C8B-B14F-4D97-AF65-F5344CB8AC3E}">
        <p14:creationId xmlns:p14="http://schemas.microsoft.com/office/powerpoint/2010/main" val="1800395518"/>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33</a:t>
            </a:fld>
            <a:endParaRPr lang="fr-FR" sz="1600" b="1" dirty="0"/>
          </a:p>
        </p:txBody>
      </p:sp>
      <p:pic>
        <p:nvPicPr>
          <p:cNvPr id="2" name="Image 1"/>
          <p:cNvPicPr>
            <a:picLocks noChangeAspect="1"/>
          </p:cNvPicPr>
          <p:nvPr/>
        </p:nvPicPr>
        <p:blipFill>
          <a:blip r:embed="rId3"/>
          <a:stretch>
            <a:fillRect/>
          </a:stretch>
        </p:blipFill>
        <p:spPr>
          <a:xfrm>
            <a:off x="2356084" y="646331"/>
            <a:ext cx="7479832" cy="6274748"/>
          </a:xfrm>
          <a:prstGeom prst="rect">
            <a:avLst/>
          </a:prstGeom>
          <a:effectLst>
            <a:softEdge rad="127000"/>
          </a:effectLst>
        </p:spPr>
      </p:pic>
    </p:spTree>
    <p:extLst>
      <p:ext uri="{BB962C8B-B14F-4D97-AF65-F5344CB8AC3E}">
        <p14:creationId xmlns:p14="http://schemas.microsoft.com/office/powerpoint/2010/main" val="3719802053"/>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34</a:t>
            </a:fld>
            <a:endParaRPr lang="fr-FR" sz="1600" b="1" dirty="0"/>
          </a:p>
        </p:txBody>
      </p:sp>
      <p:pic>
        <p:nvPicPr>
          <p:cNvPr id="2" name="Image 1"/>
          <p:cNvPicPr>
            <a:picLocks noChangeAspect="1"/>
          </p:cNvPicPr>
          <p:nvPr/>
        </p:nvPicPr>
        <p:blipFill>
          <a:blip r:embed="rId3"/>
          <a:stretch>
            <a:fillRect/>
          </a:stretch>
        </p:blipFill>
        <p:spPr>
          <a:xfrm>
            <a:off x="2570921" y="542262"/>
            <a:ext cx="6944139" cy="6315737"/>
          </a:xfrm>
          <a:prstGeom prst="rect">
            <a:avLst/>
          </a:prstGeom>
          <a:effectLst>
            <a:softEdge rad="127000"/>
          </a:effectLst>
        </p:spPr>
      </p:pic>
    </p:spTree>
    <p:extLst>
      <p:ext uri="{BB962C8B-B14F-4D97-AF65-F5344CB8AC3E}">
        <p14:creationId xmlns:p14="http://schemas.microsoft.com/office/powerpoint/2010/main" val="2091305005"/>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35</a:t>
            </a:fld>
            <a:endParaRPr lang="fr-FR" sz="1600" b="1" dirty="0"/>
          </a:p>
        </p:txBody>
      </p:sp>
      <p:pic>
        <p:nvPicPr>
          <p:cNvPr id="2" name="Image 1"/>
          <p:cNvPicPr>
            <a:picLocks noChangeAspect="1"/>
          </p:cNvPicPr>
          <p:nvPr/>
        </p:nvPicPr>
        <p:blipFill>
          <a:blip r:embed="rId3"/>
          <a:stretch>
            <a:fillRect/>
          </a:stretch>
        </p:blipFill>
        <p:spPr>
          <a:xfrm>
            <a:off x="2337725" y="552450"/>
            <a:ext cx="7516550" cy="6305550"/>
          </a:xfrm>
          <a:prstGeom prst="rect">
            <a:avLst/>
          </a:prstGeom>
          <a:effectLst>
            <a:softEdge rad="127000"/>
          </a:effectLst>
        </p:spPr>
      </p:pic>
    </p:spTree>
    <p:extLst>
      <p:ext uri="{BB962C8B-B14F-4D97-AF65-F5344CB8AC3E}">
        <p14:creationId xmlns:p14="http://schemas.microsoft.com/office/powerpoint/2010/main" val="1717969549"/>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36</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76627" y="599403"/>
            <a:ext cx="6438746" cy="6258597"/>
          </a:xfrm>
          <a:prstGeom prst="rect">
            <a:avLst/>
          </a:prstGeom>
          <a:effectLst>
            <a:softEdge rad="127000"/>
          </a:effectLst>
        </p:spPr>
      </p:pic>
    </p:spTree>
    <p:extLst>
      <p:ext uri="{BB962C8B-B14F-4D97-AF65-F5344CB8AC3E}">
        <p14:creationId xmlns:p14="http://schemas.microsoft.com/office/powerpoint/2010/main" val="892170602"/>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37</a:t>
            </a:fld>
            <a:endParaRPr lang="fr-FR" sz="1600" b="1" dirty="0"/>
          </a:p>
        </p:txBody>
      </p:sp>
      <p:pic>
        <p:nvPicPr>
          <p:cNvPr id="2" name="Image 1"/>
          <p:cNvPicPr>
            <a:picLocks noChangeAspect="1"/>
          </p:cNvPicPr>
          <p:nvPr/>
        </p:nvPicPr>
        <p:blipFill>
          <a:blip r:embed="rId3"/>
          <a:stretch>
            <a:fillRect/>
          </a:stretch>
        </p:blipFill>
        <p:spPr>
          <a:xfrm>
            <a:off x="2337725" y="552450"/>
            <a:ext cx="7516550" cy="6305550"/>
          </a:xfrm>
          <a:prstGeom prst="rect">
            <a:avLst/>
          </a:prstGeom>
          <a:effectLst>
            <a:softEdge rad="127000"/>
          </a:effectLst>
        </p:spPr>
      </p:pic>
    </p:spTree>
    <p:extLst>
      <p:ext uri="{BB962C8B-B14F-4D97-AF65-F5344CB8AC3E}">
        <p14:creationId xmlns:p14="http://schemas.microsoft.com/office/powerpoint/2010/main" val="781954897"/>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38</a:t>
            </a:fld>
            <a:endParaRPr lang="fr-FR" sz="1600" b="1" dirty="0"/>
          </a:p>
        </p:txBody>
      </p:sp>
      <p:pic>
        <p:nvPicPr>
          <p:cNvPr id="2" name="Image 1"/>
          <p:cNvPicPr>
            <a:picLocks noChangeAspect="1"/>
          </p:cNvPicPr>
          <p:nvPr/>
        </p:nvPicPr>
        <p:blipFill>
          <a:blip r:embed="rId3"/>
          <a:stretch>
            <a:fillRect/>
          </a:stretch>
        </p:blipFill>
        <p:spPr>
          <a:xfrm>
            <a:off x="2504661" y="542262"/>
            <a:ext cx="7202537" cy="6315737"/>
          </a:xfrm>
          <a:prstGeom prst="rect">
            <a:avLst/>
          </a:prstGeom>
          <a:effectLst>
            <a:softEdge rad="127000"/>
          </a:effectLst>
        </p:spPr>
      </p:pic>
    </p:spTree>
    <p:extLst>
      <p:ext uri="{BB962C8B-B14F-4D97-AF65-F5344CB8AC3E}">
        <p14:creationId xmlns:p14="http://schemas.microsoft.com/office/powerpoint/2010/main" val="2264778450"/>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39</a:t>
            </a:fld>
            <a:endParaRPr lang="fr-FR" sz="1600" b="1" dirty="0"/>
          </a:p>
        </p:txBody>
      </p:sp>
      <p:pic>
        <p:nvPicPr>
          <p:cNvPr id="2" name="Image 1"/>
          <p:cNvPicPr>
            <a:picLocks noChangeAspect="1"/>
          </p:cNvPicPr>
          <p:nvPr/>
        </p:nvPicPr>
        <p:blipFill>
          <a:blip r:embed="rId3"/>
          <a:stretch>
            <a:fillRect/>
          </a:stretch>
        </p:blipFill>
        <p:spPr>
          <a:xfrm>
            <a:off x="2314161" y="512915"/>
            <a:ext cx="7563678" cy="6345085"/>
          </a:xfrm>
          <a:prstGeom prst="rect">
            <a:avLst/>
          </a:prstGeom>
          <a:effectLst>
            <a:softEdge rad="127000"/>
          </a:effectLst>
        </p:spPr>
      </p:pic>
    </p:spTree>
    <p:extLst>
      <p:ext uri="{BB962C8B-B14F-4D97-AF65-F5344CB8AC3E}">
        <p14:creationId xmlns:p14="http://schemas.microsoft.com/office/powerpoint/2010/main" val="17985169"/>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40</a:t>
            </a:fld>
            <a:endParaRPr lang="fr-FR" sz="1600" b="1" dirty="0"/>
          </a:p>
        </p:txBody>
      </p:sp>
      <p:pic>
        <p:nvPicPr>
          <p:cNvPr id="2" name="Image 1"/>
          <p:cNvPicPr>
            <a:picLocks noChangeAspect="1"/>
          </p:cNvPicPr>
          <p:nvPr/>
        </p:nvPicPr>
        <p:blipFill>
          <a:blip r:embed="rId3"/>
          <a:stretch>
            <a:fillRect/>
          </a:stretch>
        </p:blipFill>
        <p:spPr>
          <a:xfrm>
            <a:off x="2356084" y="583252"/>
            <a:ext cx="7479832" cy="6274748"/>
          </a:xfrm>
          <a:prstGeom prst="rect">
            <a:avLst/>
          </a:prstGeom>
          <a:effectLst>
            <a:softEdge rad="127000"/>
          </a:effectLst>
        </p:spPr>
      </p:pic>
    </p:spTree>
    <p:extLst>
      <p:ext uri="{BB962C8B-B14F-4D97-AF65-F5344CB8AC3E}">
        <p14:creationId xmlns:p14="http://schemas.microsoft.com/office/powerpoint/2010/main" val="3366494961"/>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41</a:t>
            </a:fld>
            <a:endParaRPr lang="fr-FR" sz="1600" b="1" dirty="0"/>
          </a:p>
        </p:txBody>
      </p:sp>
      <p:pic>
        <p:nvPicPr>
          <p:cNvPr id="2" name="Image 1"/>
          <p:cNvPicPr>
            <a:picLocks noChangeAspect="1"/>
          </p:cNvPicPr>
          <p:nvPr/>
        </p:nvPicPr>
        <p:blipFill>
          <a:blip r:embed="rId3"/>
          <a:stretch>
            <a:fillRect/>
          </a:stretch>
        </p:blipFill>
        <p:spPr>
          <a:xfrm>
            <a:off x="1616765" y="578329"/>
            <a:ext cx="8958470" cy="5972313"/>
          </a:xfrm>
          <a:prstGeom prst="rect">
            <a:avLst/>
          </a:prstGeom>
          <a:effectLst>
            <a:softEdge rad="127000"/>
          </a:effectLst>
        </p:spPr>
      </p:pic>
    </p:spTree>
    <p:extLst>
      <p:ext uri="{BB962C8B-B14F-4D97-AF65-F5344CB8AC3E}">
        <p14:creationId xmlns:p14="http://schemas.microsoft.com/office/powerpoint/2010/main" val="1883462746"/>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42</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63517" y="593035"/>
            <a:ext cx="6264965" cy="6264965"/>
          </a:xfrm>
          <a:prstGeom prst="rect">
            <a:avLst/>
          </a:prstGeom>
          <a:effectLst>
            <a:softEdge rad="127000"/>
          </a:effectLst>
        </p:spPr>
      </p:pic>
    </p:spTree>
    <p:extLst>
      <p:ext uri="{BB962C8B-B14F-4D97-AF65-F5344CB8AC3E}">
        <p14:creationId xmlns:p14="http://schemas.microsoft.com/office/powerpoint/2010/main" val="92767089"/>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43</a:t>
            </a:fld>
            <a:endParaRPr lang="fr-FR" sz="1600" b="1" dirty="0"/>
          </a:p>
        </p:txBody>
      </p:sp>
      <p:pic>
        <p:nvPicPr>
          <p:cNvPr id="2" name="Image 1"/>
          <p:cNvPicPr>
            <a:picLocks noChangeAspect="1"/>
          </p:cNvPicPr>
          <p:nvPr/>
        </p:nvPicPr>
        <p:blipFill>
          <a:blip r:embed="rId3"/>
          <a:stretch>
            <a:fillRect/>
          </a:stretch>
        </p:blipFill>
        <p:spPr>
          <a:xfrm>
            <a:off x="1045419" y="542263"/>
            <a:ext cx="10271938" cy="5872124"/>
          </a:xfrm>
          <a:prstGeom prst="rect">
            <a:avLst/>
          </a:prstGeom>
          <a:effectLst>
            <a:softEdge rad="127000"/>
          </a:effectLst>
        </p:spPr>
      </p:pic>
    </p:spTree>
    <p:extLst>
      <p:ext uri="{BB962C8B-B14F-4D97-AF65-F5344CB8AC3E}">
        <p14:creationId xmlns:p14="http://schemas.microsoft.com/office/powerpoint/2010/main" val="615407359"/>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44</a:t>
            </a:fld>
            <a:endParaRPr lang="fr-FR" sz="1600" b="1" dirty="0"/>
          </a:p>
        </p:txBody>
      </p:sp>
      <p:pic>
        <p:nvPicPr>
          <p:cNvPr id="2" name="Image 1"/>
          <p:cNvPicPr>
            <a:picLocks noChangeAspect="1"/>
          </p:cNvPicPr>
          <p:nvPr/>
        </p:nvPicPr>
        <p:blipFill>
          <a:blip r:embed="rId3"/>
          <a:stretch>
            <a:fillRect/>
          </a:stretch>
        </p:blipFill>
        <p:spPr>
          <a:xfrm>
            <a:off x="1691258" y="579612"/>
            <a:ext cx="8809483" cy="5882461"/>
          </a:xfrm>
          <a:prstGeom prst="rect">
            <a:avLst/>
          </a:prstGeom>
          <a:effectLst>
            <a:softEdge rad="127000"/>
          </a:effectLst>
        </p:spPr>
      </p:pic>
    </p:spTree>
    <p:extLst>
      <p:ext uri="{BB962C8B-B14F-4D97-AF65-F5344CB8AC3E}">
        <p14:creationId xmlns:p14="http://schemas.microsoft.com/office/powerpoint/2010/main" val="3150754530"/>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45</a:t>
            </a:fld>
            <a:endParaRPr lang="fr-FR" sz="1600" b="1" dirty="0"/>
          </a:p>
        </p:txBody>
      </p:sp>
      <p:pic>
        <p:nvPicPr>
          <p:cNvPr id="2" name="Image 1"/>
          <p:cNvPicPr>
            <a:picLocks noChangeAspect="1"/>
          </p:cNvPicPr>
          <p:nvPr/>
        </p:nvPicPr>
        <p:blipFill>
          <a:blip r:embed="rId3"/>
          <a:stretch>
            <a:fillRect/>
          </a:stretch>
        </p:blipFill>
        <p:spPr>
          <a:xfrm>
            <a:off x="1680969" y="575365"/>
            <a:ext cx="8830062" cy="5886708"/>
          </a:xfrm>
          <a:prstGeom prst="rect">
            <a:avLst/>
          </a:prstGeom>
          <a:effectLst>
            <a:softEdge rad="127000"/>
          </a:effectLst>
        </p:spPr>
      </p:pic>
    </p:spTree>
    <p:extLst>
      <p:ext uri="{BB962C8B-B14F-4D97-AF65-F5344CB8AC3E}">
        <p14:creationId xmlns:p14="http://schemas.microsoft.com/office/powerpoint/2010/main" val="3995907446"/>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36D5E66-A6B6-4E81-BE51-0FE8D601980F}" type="datetime1">
              <a:rPr lang="fr-FR" sz="1600" b="1" smtClean="0"/>
              <a:t>15/02/2019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46</a:t>
            </a:fld>
            <a:endParaRPr lang="fr-FR" sz="1600" b="1" dirty="0"/>
          </a:p>
        </p:txBody>
      </p:sp>
      <p:pic>
        <p:nvPicPr>
          <p:cNvPr id="8" name="Image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1481157" y="208895"/>
            <a:ext cx="9441719" cy="6863417"/>
          </a:xfrm>
          <a:prstGeom prst="rect">
            <a:avLst/>
          </a:prstGeom>
        </p:spPr>
        <p:txBody>
          <a:bodyPr wrap="square">
            <a:spAutoFit/>
          </a:bodyPr>
          <a:lstStyle/>
          <a:p>
            <a:r>
              <a:rPr lang="fr-FR" sz="8800" b="1" dirty="0" smtClean="0">
                <a:latin typeface="Brush Script MT" panose="03060802040406070304" pitchFamily="66" charset="0"/>
              </a:rPr>
              <a:t>         C’était</a:t>
            </a:r>
          </a:p>
          <a:p>
            <a:r>
              <a:rPr lang="fr-FR" sz="8800" b="1" dirty="0" smtClean="0">
                <a:latin typeface="Brush Script MT" panose="03060802040406070304" pitchFamily="66" charset="0"/>
              </a:rPr>
              <a:t>32 </a:t>
            </a:r>
            <a:r>
              <a:rPr lang="fr-FR" sz="8800" b="1" dirty="0">
                <a:latin typeface="Brush Script MT" panose="03060802040406070304" pitchFamily="66" charset="0"/>
              </a:rPr>
              <a:t>mots d’excuse de parents aux profs à lire absolument</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Lande N° 2</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934154177"/>
      </p:ext>
    </p:extLst>
  </p:cSld>
  <p:clrMapOvr>
    <a:masterClrMapping/>
  </p:clrMapOvr>
  <mc:AlternateContent xmlns:mc="http://schemas.openxmlformats.org/markup-compatibility/2006">
    <mc:Choice xmlns:p14="http://schemas.microsoft.com/office/powerpoint/2010/main" Requires="p14">
      <p:transition spd="slow" p14:dur="725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2000"/>
                                        <p:tgtEl>
                                          <p:spTgt spid="8"/>
                                        </p:tgtEl>
                                      </p:cBhvr>
                                    </p:animEffect>
                                    <p:anim calcmode="lin" valueType="num">
                                      <p:cBhvr>
                                        <p:cTn id="40" dur="2000" fill="hold"/>
                                        <p:tgtEl>
                                          <p:spTgt spid="8"/>
                                        </p:tgtEl>
                                        <p:attrNameLst>
                                          <p:attrName>ppt_w</p:attrName>
                                        </p:attrNameLst>
                                      </p:cBhvr>
                                      <p:tavLst>
                                        <p:tav tm="0" fmla="#ppt_w*sin(2.5*pi*$)">
                                          <p:val>
                                            <p:fltVal val="0"/>
                                          </p:val>
                                        </p:tav>
                                        <p:tav tm="100000">
                                          <p:val>
                                            <p:fltVal val="1"/>
                                          </p:val>
                                        </p:tav>
                                      </p:tavLst>
                                    </p:anim>
                                    <p:anim calcmode="lin" valueType="num">
                                      <p:cBhvr>
                                        <p:cTn id="41"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1568</TotalTime>
  <Words>961</Words>
  <Application>Microsoft Office PowerPoint</Application>
  <PresentationFormat>Grand écran</PresentationFormat>
  <Paragraphs>238</Paragraphs>
  <Slides>46</Slides>
  <Notes>46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46</vt:i4>
      </vt:variant>
    </vt:vector>
  </HeadingPairs>
  <TitlesOfParts>
    <vt:vector size="51"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2019-01-01T15:07:43Z</dcterms:created>
  <dcterms:modified xsi:type="dcterms:W3CDTF">2019-02-15T14:46:27Z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