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pUmYqLPktiNX3eANt5QZA==" hashData="jylpOHxq1Fut79hLmZMxknkgdhLDZOj8u/UjxI7TRCWIlDN+NHVle0kjkSkj+h4Gvr1zaRxwKMOEXVaEY1X3d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45" d="100"/>
          <a:sy n="45" d="100"/>
        </p:scale>
        <p:origin x="74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19/09/2021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31010927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40619697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1330243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679303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6706657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1280907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697135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30354269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6414737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7862821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591792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15196292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9319005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7911780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42361746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1413656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10353718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28542524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19/09/2021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19/09/2021</a:t>
            </a:fld>
            <a:endParaRPr lang="fr-FR"/>
          </a:p>
        </p:txBody>
      </p:sp>
      <p:sp>
        <p:nvSpPr>
          <p:cNvPr id="8" name="Footer Placeholder 7"/>
          <p:cNvSpPr>
            <a:spLocks noGrp="1"/>
          </p:cNvSpPr>
          <p:nvPr>
            <p:ph type="ftr" sz="quarter" idx="11"/>
          </p:nvPr>
        </p:nvSpPr>
        <p:spPr/>
        <p:txBody>
          <a:bodyPr/>
          <a:lstStyle/>
          <a:p>
            <a:r>
              <a:rPr lang="fr-FR"/>
              <a:t>PPS Lande Janvier 2019</a:t>
            </a: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19/09/2021</a:t>
            </a:fld>
            <a:endParaRPr lang="fr-FR"/>
          </a:p>
        </p:txBody>
      </p:sp>
      <p:sp>
        <p:nvSpPr>
          <p:cNvPr id="4" name="Footer Placeholder 3"/>
          <p:cNvSpPr>
            <a:spLocks noGrp="1"/>
          </p:cNvSpPr>
          <p:nvPr>
            <p:ph type="ftr" sz="quarter" idx="11"/>
          </p:nvPr>
        </p:nvSpPr>
        <p:spPr/>
        <p:txBody>
          <a:bodyPr/>
          <a:lstStyle/>
          <a:p>
            <a:r>
              <a:rPr lang="fr-FR"/>
              <a:t>PPS Lande Janvier 2019</a:t>
            </a: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19/09/2021</a:t>
            </a:fld>
            <a:endParaRPr lang="fr-FR"/>
          </a:p>
        </p:txBody>
      </p:sp>
      <p:sp>
        <p:nvSpPr>
          <p:cNvPr id="3" name="Footer Placeholder 2"/>
          <p:cNvSpPr>
            <a:spLocks noGrp="1"/>
          </p:cNvSpPr>
          <p:nvPr>
            <p:ph type="ftr" sz="quarter" idx="11"/>
          </p:nvPr>
        </p:nvSpPr>
        <p:spPr/>
        <p:txBody>
          <a:bodyPr/>
          <a:lstStyle/>
          <a:p>
            <a:r>
              <a:rPr lang="fr-FR"/>
              <a:t>PPS Lande Janvier 2019</a:t>
            </a: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19/09/2021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19/09/2021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19/09/2021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PPS Lande Janvier 2019</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30802"/>
            <a:ext cx="12192000" cy="6858000"/>
          </a:xfrm>
          <a:prstGeom prst="rect">
            <a:avLst/>
          </a:prstGeom>
          <a:effectLst>
            <a:glow rad="63500">
              <a:schemeClr val="accent2">
                <a:satMod val="175000"/>
                <a:alpha val="40000"/>
              </a:schemeClr>
            </a:glow>
          </a:effectLst>
        </p:spPr>
      </p:pic>
      <p:sp>
        <p:nvSpPr>
          <p:cNvPr id="3" name="Rectangle 2"/>
          <p:cNvSpPr/>
          <p:nvPr/>
        </p:nvSpPr>
        <p:spPr>
          <a:xfrm>
            <a:off x="474076" y="1859339"/>
            <a:ext cx="11243847" cy="3139321"/>
          </a:xfrm>
          <a:prstGeom prst="rect">
            <a:avLst/>
          </a:prstGeom>
        </p:spPr>
        <p:txBody>
          <a:bodyPr wrap="none">
            <a:spAutoFit/>
          </a:bodyPr>
          <a:lstStyle/>
          <a:p>
            <a:r>
              <a:rPr lang="fr-FR" sz="6600" b="1" dirty="0"/>
              <a:t>30 photos qui parleront à tous </a:t>
            </a:r>
          </a:p>
          <a:p>
            <a:r>
              <a:rPr lang="fr-FR" sz="6600" b="1" dirty="0"/>
              <a:t>ceux qui ont l’esprit mal placé…</a:t>
            </a:r>
          </a:p>
          <a:p>
            <a:r>
              <a:rPr lang="fr-FR" sz="6600" b="1" dirty="0"/>
              <a:t>                    par Lande</a:t>
            </a: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5500" advTm="8000">
        <p:circle/>
        <p:sndAc>
          <p:stSnd loop="1">
            <p:snd r:embed="rId3" name="50Ans_001.wav"/>
          </p:stSnd>
        </p:sndAc>
      </p:transition>
    </mc:Choice>
    <mc:Fallback xmlns="">
      <p:transition spd="slow" advTm="8000">
        <p:circle/>
        <p:sndAc>
          <p:stSnd loop="1">
            <p:snd r:embed="rId5" name="50An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1133059" y="1289940"/>
            <a:ext cx="9925878" cy="4247317"/>
          </a:xfrm>
          <a:prstGeom prst="rect">
            <a:avLst/>
          </a:prstGeom>
        </p:spPr>
        <p:txBody>
          <a:bodyPr wrap="square">
            <a:spAutoFit/>
          </a:bodyPr>
          <a:lstStyle/>
          <a:p>
            <a:r>
              <a:rPr lang="fr-FR" sz="5400" b="1" dirty="0"/>
              <a:t>Si vous êtes du genre à avoir l’esprit un peu mal placé et à voir des connotations coquines un peu partout, ces 30 photos risquent de vous plaire !</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2" name="Rectangle 1"/>
          <p:cNvSpPr/>
          <p:nvPr/>
        </p:nvSpPr>
        <p:spPr>
          <a:xfrm>
            <a:off x="377252" y="817094"/>
            <a:ext cx="11437495" cy="5262979"/>
          </a:xfrm>
          <a:prstGeom prst="rect">
            <a:avLst/>
          </a:prstGeom>
        </p:spPr>
        <p:txBody>
          <a:bodyPr wrap="square">
            <a:spAutoFit/>
          </a:bodyPr>
          <a:lstStyle/>
          <a:p>
            <a:r>
              <a:rPr lang="fr-FR" sz="2800" b="1" dirty="0"/>
              <a:t>Et pour cause, on a beau regarder ces photos le plus innocemment du monde, il nous vient systématiquement à l’idée des choses un peu…osées disons ! Mais ça, c’est parce que nous les regardons avec nos yeux d’adultes. Les enfants eux par exemple, avec leur innocence, ne seraient pas choqués le moins du monde par ces photos. Non pas du tout. Un enfant avec ses petits yeux innocents ne voit pas le mal. Pas le moins du monde. Toutes ces connotations sexuelles n’ont pas de sens pour lui. Et tant mieux.</a:t>
            </a:r>
          </a:p>
          <a:p>
            <a:endParaRPr lang="fr-FR" sz="2800" b="1" dirty="0"/>
          </a:p>
          <a:p>
            <a:r>
              <a:rPr lang="fr-FR" sz="2800" b="1" dirty="0"/>
              <a:t>Mais nous autres adultes, avec nos petits esprits grivois, nous sommes forcément tentés d’y voir des trucs bizarres. Mais vous allez voir que franchement, certaines de ces photos prêtent vraiment à confusion. Comment peut-on concevoir des choses pareilles ?</a:t>
            </a:r>
          </a:p>
        </p:txBody>
      </p:sp>
    </p:spTree>
    <p:extLst>
      <p:ext uri="{BB962C8B-B14F-4D97-AF65-F5344CB8AC3E}">
        <p14:creationId xmlns:p14="http://schemas.microsoft.com/office/powerpoint/2010/main" val="331681330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a:blip r:embed="rId3"/>
          <a:stretch>
            <a:fillRect/>
          </a:stretch>
        </p:blipFill>
        <p:spPr>
          <a:xfrm>
            <a:off x="2438943" y="446121"/>
            <a:ext cx="7314113" cy="6411879"/>
          </a:xfrm>
          <a:prstGeom prst="rect">
            <a:avLst/>
          </a:prstGeom>
          <a:effectLst>
            <a:softEdge rad="127000"/>
          </a:effectLst>
        </p:spPr>
      </p:pic>
      <p:sp>
        <p:nvSpPr>
          <p:cNvPr id="3" name="Rectangle 2"/>
          <p:cNvSpPr/>
          <p:nvPr/>
        </p:nvSpPr>
        <p:spPr>
          <a:xfrm>
            <a:off x="2493636" y="3652060"/>
            <a:ext cx="7204728" cy="3108543"/>
          </a:xfrm>
          <a:prstGeom prst="rect">
            <a:avLst/>
          </a:prstGeom>
        </p:spPr>
        <p:txBody>
          <a:bodyPr wrap="square">
            <a:spAutoFit/>
          </a:bodyPr>
          <a:lstStyle/>
          <a:p>
            <a:r>
              <a:rPr lang="fr-FR" sz="2800" b="1" dirty="0"/>
              <a:t>Ici par exemple, excusez-moi mais certes ce toboggan qui a les pouces en l’air est très sympathique mais… Pour vous c’est quoi ce gros tuyau qui sert de tunnel hein ? À mon avis, les concepteurs de ce tunnel se sont bien marrés. Non mais franchement… regardez moi ça… sur une aire de jeux en plus !</a:t>
            </a:r>
          </a:p>
        </p:txBody>
      </p:sp>
    </p:spTree>
    <p:extLst>
      <p:ext uri="{BB962C8B-B14F-4D97-AF65-F5344CB8AC3E}">
        <p14:creationId xmlns:p14="http://schemas.microsoft.com/office/powerpoint/2010/main" val="398833224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a:blip r:embed="rId3"/>
          <a:stretch>
            <a:fillRect/>
          </a:stretch>
        </p:blipFill>
        <p:spPr>
          <a:xfrm>
            <a:off x="3376701" y="381520"/>
            <a:ext cx="5438597" cy="6445678"/>
          </a:xfrm>
          <a:prstGeom prst="rect">
            <a:avLst/>
          </a:prstGeom>
          <a:effectLst>
            <a:softEdge rad="127000"/>
          </a:effectLst>
        </p:spPr>
      </p:pic>
      <p:sp>
        <p:nvSpPr>
          <p:cNvPr id="3" name="Rectangle 2"/>
          <p:cNvSpPr/>
          <p:nvPr/>
        </p:nvSpPr>
        <p:spPr>
          <a:xfrm>
            <a:off x="3376701" y="4180344"/>
            <a:ext cx="5332584" cy="2677656"/>
          </a:xfrm>
          <a:prstGeom prst="rect">
            <a:avLst/>
          </a:prstGeom>
        </p:spPr>
        <p:txBody>
          <a:bodyPr wrap="square">
            <a:spAutoFit/>
          </a:bodyPr>
          <a:lstStyle/>
          <a:p>
            <a:r>
              <a:rPr lang="fr-FR" sz="2800" b="1" dirty="0"/>
              <a:t>Ok, parfois c’est na nature elle-même qui a décidé d’être coquine. On vous présente donc aujourd’hui le champignon qui a des fesses de Kim Kardashian. Bah oui. Voilà…</a:t>
            </a:r>
          </a:p>
        </p:txBody>
      </p:sp>
    </p:spTree>
    <p:extLst>
      <p:ext uri="{BB962C8B-B14F-4D97-AF65-F5344CB8AC3E}">
        <p14:creationId xmlns:p14="http://schemas.microsoft.com/office/powerpoint/2010/main" val="194930431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a:blip r:embed="rId3"/>
          <a:stretch>
            <a:fillRect/>
          </a:stretch>
        </p:blipFill>
        <p:spPr>
          <a:xfrm>
            <a:off x="2161187" y="422123"/>
            <a:ext cx="7728120" cy="6435877"/>
          </a:xfrm>
          <a:prstGeom prst="rect">
            <a:avLst/>
          </a:prstGeom>
          <a:effectLst>
            <a:softEdge rad="127000"/>
          </a:effectLst>
        </p:spPr>
      </p:pic>
      <p:sp>
        <p:nvSpPr>
          <p:cNvPr id="3" name="Rectangle 2"/>
          <p:cNvSpPr/>
          <p:nvPr/>
        </p:nvSpPr>
        <p:spPr>
          <a:xfrm>
            <a:off x="2161187" y="4580429"/>
            <a:ext cx="7586617" cy="2246769"/>
          </a:xfrm>
          <a:prstGeom prst="rect">
            <a:avLst/>
          </a:prstGeom>
        </p:spPr>
        <p:txBody>
          <a:bodyPr wrap="square">
            <a:spAutoFit/>
          </a:bodyPr>
          <a:lstStyle/>
          <a:p>
            <a:r>
              <a:rPr lang="fr-FR" sz="2800" b="1" dirty="0"/>
              <a:t>Déjà dans Motus, on avait remarqué que certains candidats étaient quand même très portés sur la culotte. Mais là… mais oui… quelles lettres va t-on bien pouvoir mettre entre un P et une fin en IS… oh…mais je me demande bien !</a:t>
            </a:r>
          </a:p>
        </p:txBody>
      </p:sp>
    </p:spTree>
    <p:extLst>
      <p:ext uri="{BB962C8B-B14F-4D97-AF65-F5344CB8AC3E}">
        <p14:creationId xmlns:p14="http://schemas.microsoft.com/office/powerpoint/2010/main" val="108361074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a:blip r:embed="rId3"/>
          <a:stretch>
            <a:fillRect/>
          </a:stretch>
        </p:blipFill>
        <p:spPr>
          <a:xfrm>
            <a:off x="1931780" y="453694"/>
            <a:ext cx="8328439" cy="6246329"/>
          </a:xfrm>
          <a:prstGeom prst="rect">
            <a:avLst/>
          </a:prstGeom>
          <a:effectLst>
            <a:softEdge rad="127000"/>
          </a:effectLst>
        </p:spPr>
      </p:pic>
      <p:sp>
        <p:nvSpPr>
          <p:cNvPr id="3" name="Rectangle 2"/>
          <p:cNvSpPr/>
          <p:nvPr/>
        </p:nvSpPr>
        <p:spPr>
          <a:xfrm>
            <a:off x="2108616" y="546252"/>
            <a:ext cx="7974767" cy="2246769"/>
          </a:xfrm>
          <a:prstGeom prst="rect">
            <a:avLst/>
          </a:prstGeom>
        </p:spPr>
        <p:txBody>
          <a:bodyPr wrap="square">
            <a:spAutoFit/>
          </a:bodyPr>
          <a:lstStyle/>
          <a:p>
            <a:r>
              <a:rPr lang="fr-FR" sz="2800" b="1" dirty="0"/>
              <a:t>Ah une bonne balade à vélo ça fait du bien n’est-ce pas ? Et puis ça c’est une activité sans équivoque au moins. Enfin sauf quand on regarde entre les jambes de cette jeune fille et qu’on croit que… enfin voilà quoi</a:t>
            </a:r>
          </a:p>
        </p:txBody>
      </p:sp>
    </p:spTree>
    <p:extLst>
      <p:ext uri="{BB962C8B-B14F-4D97-AF65-F5344CB8AC3E}">
        <p14:creationId xmlns:p14="http://schemas.microsoft.com/office/powerpoint/2010/main" val="23092140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a:blip r:embed="rId3"/>
          <a:stretch>
            <a:fillRect/>
          </a:stretch>
        </p:blipFill>
        <p:spPr>
          <a:xfrm>
            <a:off x="3421945" y="365125"/>
            <a:ext cx="5348110" cy="6418393"/>
          </a:xfrm>
          <a:prstGeom prst="rect">
            <a:avLst/>
          </a:prstGeom>
          <a:effectLst>
            <a:softEdge rad="127000"/>
          </a:effectLst>
        </p:spPr>
      </p:pic>
      <p:sp>
        <p:nvSpPr>
          <p:cNvPr id="3" name="Rectangle 2"/>
          <p:cNvSpPr/>
          <p:nvPr/>
        </p:nvSpPr>
        <p:spPr>
          <a:xfrm>
            <a:off x="3047998" y="3718655"/>
            <a:ext cx="6096000" cy="3108543"/>
          </a:xfrm>
          <a:prstGeom prst="rect">
            <a:avLst/>
          </a:prstGeom>
        </p:spPr>
        <p:txBody>
          <a:bodyPr>
            <a:spAutoFit/>
          </a:bodyPr>
          <a:lstStyle/>
          <a:p>
            <a:r>
              <a:rPr lang="fr-FR" sz="2800" b="1" dirty="0"/>
              <a:t>Que fait-on à ce pauvre chien là ? Franchement ? N’est-ce pas extrêmement malfaisant quand même ? Mais que font ces gens franchement ?? Et vous voyez ce toutou souffrir ! Et puis ça a l’air d’être sur un livre pour enfants en plus… Charmant !</a:t>
            </a:r>
          </a:p>
        </p:txBody>
      </p:sp>
    </p:spTree>
    <p:extLst>
      <p:ext uri="{BB962C8B-B14F-4D97-AF65-F5344CB8AC3E}">
        <p14:creationId xmlns:p14="http://schemas.microsoft.com/office/powerpoint/2010/main" val="166384300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a:blip r:embed="rId3"/>
          <a:stretch>
            <a:fillRect/>
          </a:stretch>
        </p:blipFill>
        <p:spPr>
          <a:xfrm>
            <a:off x="2047476" y="426757"/>
            <a:ext cx="8055893" cy="6035316"/>
          </a:xfrm>
          <a:prstGeom prst="rect">
            <a:avLst/>
          </a:prstGeom>
          <a:effectLst>
            <a:softEdge rad="127000"/>
          </a:effectLst>
        </p:spPr>
      </p:pic>
      <p:sp>
        <p:nvSpPr>
          <p:cNvPr id="3" name="Rectangle 2"/>
          <p:cNvSpPr/>
          <p:nvPr/>
        </p:nvSpPr>
        <p:spPr>
          <a:xfrm>
            <a:off x="2047475" y="4611231"/>
            <a:ext cx="8055893" cy="2246769"/>
          </a:xfrm>
          <a:prstGeom prst="rect">
            <a:avLst/>
          </a:prstGeom>
        </p:spPr>
        <p:txBody>
          <a:bodyPr wrap="square">
            <a:spAutoFit/>
          </a:bodyPr>
          <a:lstStyle/>
          <a:p>
            <a:r>
              <a:rPr lang="fr-FR" sz="2800" b="1" dirty="0"/>
              <a:t>Allez, on continue tranquillement dans la zoophilie avec Ken qui à défaut de pouvoir copuler avec Barbie a décidé d’assouvir ses pulsions sur son cheval blanc à crinière rose. Cette photo a créé la panique chez « Mon petit poney » bien évidemment…</a:t>
            </a:r>
          </a:p>
        </p:txBody>
      </p:sp>
    </p:spTree>
    <p:extLst>
      <p:ext uri="{BB962C8B-B14F-4D97-AF65-F5344CB8AC3E}">
        <p14:creationId xmlns:p14="http://schemas.microsoft.com/office/powerpoint/2010/main" val="117478759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a:blip r:embed="rId3"/>
          <a:stretch>
            <a:fillRect/>
          </a:stretch>
        </p:blipFill>
        <p:spPr>
          <a:xfrm>
            <a:off x="2047476" y="460447"/>
            <a:ext cx="8010923" cy="6001626"/>
          </a:xfrm>
          <a:prstGeom prst="rect">
            <a:avLst/>
          </a:prstGeom>
          <a:effectLst>
            <a:softEdge rad="127000"/>
          </a:effectLst>
        </p:spPr>
      </p:pic>
      <p:sp>
        <p:nvSpPr>
          <p:cNvPr id="3" name="Rectangle 2"/>
          <p:cNvSpPr/>
          <p:nvPr/>
        </p:nvSpPr>
        <p:spPr>
          <a:xfrm>
            <a:off x="2177979" y="3749457"/>
            <a:ext cx="7749915" cy="3108543"/>
          </a:xfrm>
          <a:prstGeom prst="rect">
            <a:avLst/>
          </a:prstGeom>
        </p:spPr>
        <p:txBody>
          <a:bodyPr wrap="square">
            <a:spAutoFit/>
          </a:bodyPr>
          <a:lstStyle/>
          <a:p>
            <a:r>
              <a:rPr lang="fr-FR" sz="2800" b="1" dirty="0">
                <a:ln>
                  <a:solidFill>
                    <a:schemeClr val="bg2"/>
                  </a:solidFill>
                </a:ln>
                <a:solidFill>
                  <a:srgbClr val="FF0000"/>
                </a:solidFill>
              </a:rPr>
              <a:t>J’aimerais beaucoup trouver une façon élégante de vous dire que je trouve que cette fontaine ressemble à un gland mais comme vous le voyez, je manque de tact. De toute façon en bons obsédés que vous êtes, vous l’aurez compris de vous même. Il ne manque plus qu’un jet d’eau puissant sorte du haut de ce truc et ce sera l’apothéose !</a:t>
            </a:r>
          </a:p>
        </p:txBody>
      </p:sp>
    </p:spTree>
    <p:extLst>
      <p:ext uri="{BB962C8B-B14F-4D97-AF65-F5344CB8AC3E}">
        <p14:creationId xmlns:p14="http://schemas.microsoft.com/office/powerpoint/2010/main" val="426122232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stretch>
            <a:fillRect/>
          </a:stretch>
        </p:blipFill>
        <p:spPr>
          <a:xfrm>
            <a:off x="1953183" y="365125"/>
            <a:ext cx="8075237" cy="6460189"/>
          </a:xfrm>
          <a:prstGeom prst="rect">
            <a:avLst/>
          </a:prstGeom>
          <a:effectLst>
            <a:softEdge rad="127000"/>
          </a:effectLst>
        </p:spPr>
      </p:pic>
      <p:sp>
        <p:nvSpPr>
          <p:cNvPr id="3" name="Rectangle 2"/>
          <p:cNvSpPr/>
          <p:nvPr/>
        </p:nvSpPr>
        <p:spPr>
          <a:xfrm>
            <a:off x="2118074" y="5009432"/>
            <a:ext cx="7899817" cy="1815882"/>
          </a:xfrm>
          <a:prstGeom prst="rect">
            <a:avLst/>
          </a:prstGeom>
        </p:spPr>
        <p:txBody>
          <a:bodyPr wrap="square">
            <a:spAutoFit/>
          </a:bodyPr>
          <a:lstStyle/>
          <a:p>
            <a:r>
              <a:rPr lang="fr-FR" sz="2800" b="1" dirty="0"/>
              <a:t>La seule et unique chose qui nous confirme que ceci est bien une bouche et pas un anus c’est qu’il y a un nez et des lunettes au dessus. Et encore, même avec ces indices, je doute…</a:t>
            </a:r>
          </a:p>
        </p:txBody>
      </p:sp>
    </p:spTree>
    <p:extLst>
      <p:ext uri="{BB962C8B-B14F-4D97-AF65-F5344CB8AC3E}">
        <p14:creationId xmlns:p14="http://schemas.microsoft.com/office/powerpoint/2010/main" val="635212247"/>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a:blip r:embed="rId3"/>
          <a:stretch>
            <a:fillRect/>
          </a:stretch>
        </p:blipFill>
        <p:spPr>
          <a:xfrm>
            <a:off x="3543299" y="329355"/>
            <a:ext cx="5180976" cy="6433395"/>
          </a:xfrm>
          <a:prstGeom prst="rect">
            <a:avLst/>
          </a:prstGeom>
          <a:effectLst>
            <a:softEdge rad="127000"/>
          </a:effectLst>
        </p:spPr>
      </p:pic>
      <p:sp>
        <p:nvSpPr>
          <p:cNvPr id="3" name="Rectangle 2"/>
          <p:cNvSpPr/>
          <p:nvPr/>
        </p:nvSpPr>
        <p:spPr>
          <a:xfrm>
            <a:off x="3102819" y="472673"/>
            <a:ext cx="6096000" cy="2677656"/>
          </a:xfrm>
          <a:prstGeom prst="rect">
            <a:avLst/>
          </a:prstGeom>
        </p:spPr>
        <p:txBody>
          <a:bodyPr>
            <a:spAutoFit/>
          </a:bodyPr>
          <a:lstStyle/>
          <a:p>
            <a:r>
              <a:rPr lang="fr-FR" sz="2800" b="1" dirty="0"/>
              <a:t>Bien souvent, je me rends chez le toiletteur canin et je lui demande de toiletter mon chien de façon à ce qu’il ressemble à un pénis. C’est tellement drôle ! Et depuis, mon chien est devenu la risée du parc. Non mais ENFIN !!!</a:t>
            </a:r>
          </a:p>
        </p:txBody>
      </p:sp>
    </p:spTree>
    <p:extLst>
      <p:ext uri="{BB962C8B-B14F-4D97-AF65-F5344CB8AC3E}">
        <p14:creationId xmlns:p14="http://schemas.microsoft.com/office/powerpoint/2010/main" val="138028799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a:blip r:embed="rId3"/>
          <a:stretch>
            <a:fillRect/>
          </a:stretch>
        </p:blipFill>
        <p:spPr>
          <a:xfrm>
            <a:off x="2743200" y="571499"/>
            <a:ext cx="6604379" cy="6290401"/>
          </a:xfrm>
          <a:prstGeom prst="rect">
            <a:avLst/>
          </a:prstGeom>
          <a:effectLst>
            <a:softEdge rad="127000"/>
          </a:effectLst>
        </p:spPr>
      </p:pic>
      <p:sp>
        <p:nvSpPr>
          <p:cNvPr id="3" name="Rectangle 2"/>
          <p:cNvSpPr/>
          <p:nvPr/>
        </p:nvSpPr>
        <p:spPr>
          <a:xfrm>
            <a:off x="2795665" y="4615131"/>
            <a:ext cx="6499448" cy="2246769"/>
          </a:xfrm>
          <a:prstGeom prst="rect">
            <a:avLst/>
          </a:prstGeom>
        </p:spPr>
        <p:txBody>
          <a:bodyPr wrap="square">
            <a:spAutoFit/>
          </a:bodyPr>
          <a:lstStyle/>
          <a:p>
            <a:r>
              <a:rPr lang="fr-FR" sz="2800" b="1" dirty="0"/>
              <a:t>Bon ok, là clairement ça peut venir de notre esprit. On a clairement l’impression que cette jeune femme possède se sérieux attributs alors qu’il ne s’agit que de ses genoux…</a:t>
            </a:r>
          </a:p>
        </p:txBody>
      </p:sp>
    </p:spTree>
    <p:extLst>
      <p:ext uri="{BB962C8B-B14F-4D97-AF65-F5344CB8AC3E}">
        <p14:creationId xmlns:p14="http://schemas.microsoft.com/office/powerpoint/2010/main" val="259727075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stretch>
            <a:fillRect/>
          </a:stretch>
        </p:blipFill>
        <p:spPr>
          <a:xfrm>
            <a:off x="2271897" y="453694"/>
            <a:ext cx="7648205" cy="6373504"/>
          </a:xfrm>
          <a:prstGeom prst="rect">
            <a:avLst/>
          </a:prstGeom>
          <a:effectLst>
            <a:softEdge rad="127000"/>
          </a:effectLst>
        </p:spPr>
      </p:pic>
      <p:sp>
        <p:nvSpPr>
          <p:cNvPr id="3" name="Rectangle 2"/>
          <p:cNvSpPr/>
          <p:nvPr/>
        </p:nvSpPr>
        <p:spPr>
          <a:xfrm>
            <a:off x="2743200" y="5011316"/>
            <a:ext cx="7075682" cy="1815882"/>
          </a:xfrm>
          <a:prstGeom prst="rect">
            <a:avLst/>
          </a:prstGeom>
        </p:spPr>
        <p:txBody>
          <a:bodyPr wrap="square">
            <a:spAutoFit/>
          </a:bodyPr>
          <a:lstStyle/>
          <a:p>
            <a:r>
              <a:rPr lang="fr-FR" sz="2800" b="1" dirty="0"/>
              <a:t>Si vous voulez voir un petit aperçu de ce que donne un accouchement, cette structure gonflable est plutôt un bon exercice… Et les enfants semblent s’en donner à </a:t>
            </a:r>
            <a:r>
              <a:rPr lang="fr-FR" sz="2800" b="1" dirty="0" err="1"/>
              <a:t>coeur</a:t>
            </a:r>
            <a:r>
              <a:rPr lang="fr-FR" sz="2800" b="1" dirty="0"/>
              <a:t> joie !</a:t>
            </a:r>
          </a:p>
        </p:txBody>
      </p:sp>
    </p:spTree>
    <p:extLst>
      <p:ext uri="{BB962C8B-B14F-4D97-AF65-F5344CB8AC3E}">
        <p14:creationId xmlns:p14="http://schemas.microsoft.com/office/powerpoint/2010/main" val="152648356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a:blip r:embed="rId3"/>
          <a:stretch>
            <a:fillRect/>
          </a:stretch>
        </p:blipFill>
        <p:spPr>
          <a:xfrm>
            <a:off x="2109004" y="453694"/>
            <a:ext cx="7973992" cy="6156968"/>
          </a:xfrm>
          <a:prstGeom prst="rect">
            <a:avLst/>
          </a:prstGeom>
          <a:effectLst>
            <a:softEdge rad="127000"/>
          </a:effectLst>
        </p:spPr>
      </p:pic>
      <p:sp>
        <p:nvSpPr>
          <p:cNvPr id="3" name="Rectangle 2"/>
          <p:cNvSpPr/>
          <p:nvPr/>
        </p:nvSpPr>
        <p:spPr>
          <a:xfrm>
            <a:off x="2258516" y="4472161"/>
            <a:ext cx="7674964" cy="2246769"/>
          </a:xfrm>
          <a:prstGeom prst="rect">
            <a:avLst/>
          </a:prstGeom>
        </p:spPr>
        <p:txBody>
          <a:bodyPr wrap="square">
            <a:spAutoFit/>
          </a:bodyPr>
          <a:lstStyle/>
          <a:p>
            <a:r>
              <a:rPr lang="fr-FR" sz="2800" b="1" dirty="0"/>
              <a:t>Je n’ai strictement rien contre les chiens loups attention mais j’aimerais bien savoir ce que fait celui-ci et je conseillerais quand même à ce Monsieur de se méfier s’il tient ne serait-ce qu’un peu à ses attributs.</a:t>
            </a:r>
          </a:p>
        </p:txBody>
      </p:sp>
    </p:spTree>
    <p:extLst>
      <p:ext uri="{BB962C8B-B14F-4D97-AF65-F5344CB8AC3E}">
        <p14:creationId xmlns:p14="http://schemas.microsoft.com/office/powerpoint/2010/main" val="352252601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stretch>
            <a:fillRect/>
          </a:stretch>
        </p:blipFill>
        <p:spPr>
          <a:xfrm>
            <a:off x="2743200" y="561975"/>
            <a:ext cx="6715593" cy="6175854"/>
          </a:xfrm>
          <a:prstGeom prst="rect">
            <a:avLst/>
          </a:prstGeom>
          <a:effectLst>
            <a:softEdge rad="127000"/>
          </a:effectLst>
        </p:spPr>
      </p:pic>
      <p:sp>
        <p:nvSpPr>
          <p:cNvPr id="3" name="Rectangle 2"/>
          <p:cNvSpPr/>
          <p:nvPr/>
        </p:nvSpPr>
        <p:spPr>
          <a:xfrm>
            <a:off x="2066499" y="6003613"/>
            <a:ext cx="8059001" cy="523220"/>
          </a:xfrm>
          <a:prstGeom prst="rect">
            <a:avLst/>
          </a:prstGeom>
        </p:spPr>
        <p:txBody>
          <a:bodyPr wrap="none">
            <a:spAutoFit/>
          </a:bodyPr>
          <a:lstStyle/>
          <a:p>
            <a:r>
              <a:rPr lang="fr-FR" sz="2800" b="1" dirty="0"/>
              <a:t>Et le vent soufflera fort sur la péninsule de ma b**e !</a:t>
            </a:r>
          </a:p>
        </p:txBody>
      </p:sp>
    </p:spTree>
    <p:extLst>
      <p:ext uri="{BB962C8B-B14F-4D97-AF65-F5344CB8AC3E}">
        <p14:creationId xmlns:p14="http://schemas.microsoft.com/office/powerpoint/2010/main" val="156602635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2" name="Image 1"/>
          <p:cNvPicPr>
            <a:picLocks noChangeAspect="1"/>
          </p:cNvPicPr>
          <p:nvPr/>
        </p:nvPicPr>
        <p:blipFill>
          <a:blip r:embed="rId3"/>
          <a:stretch>
            <a:fillRect/>
          </a:stretch>
        </p:blipFill>
        <p:spPr>
          <a:xfrm>
            <a:off x="2035187" y="613331"/>
            <a:ext cx="8121622" cy="6031304"/>
          </a:xfrm>
          <a:prstGeom prst="rect">
            <a:avLst/>
          </a:prstGeom>
          <a:effectLst>
            <a:softEdge rad="127000"/>
          </a:effectLst>
        </p:spPr>
      </p:pic>
      <p:sp>
        <p:nvSpPr>
          <p:cNvPr id="3" name="Rectangle 2"/>
          <p:cNvSpPr/>
          <p:nvPr/>
        </p:nvSpPr>
        <p:spPr>
          <a:xfrm>
            <a:off x="2035187" y="5076959"/>
            <a:ext cx="7884827" cy="1815882"/>
          </a:xfrm>
          <a:prstGeom prst="rect">
            <a:avLst/>
          </a:prstGeom>
        </p:spPr>
        <p:txBody>
          <a:bodyPr wrap="square">
            <a:spAutoFit/>
          </a:bodyPr>
          <a:lstStyle/>
          <a:p>
            <a:r>
              <a:rPr lang="fr-FR" sz="2800" b="1" dirty="0"/>
              <a:t>Ok effectivement en pleine nuit on n’a pas besoin des parasols. Mais est-ce vraiment une bonne idée de faire manger ses clients au milieu de pénis géants ? Je ne sais pas je pose la question !</a:t>
            </a:r>
          </a:p>
        </p:txBody>
      </p:sp>
    </p:spTree>
    <p:extLst>
      <p:ext uri="{BB962C8B-B14F-4D97-AF65-F5344CB8AC3E}">
        <p14:creationId xmlns:p14="http://schemas.microsoft.com/office/powerpoint/2010/main" val="154091123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pic>
        <p:nvPicPr>
          <p:cNvPr id="2" name="Image 1"/>
          <p:cNvPicPr>
            <a:picLocks noChangeAspect="1"/>
          </p:cNvPicPr>
          <p:nvPr/>
        </p:nvPicPr>
        <p:blipFill>
          <a:blip r:embed="rId3"/>
          <a:stretch>
            <a:fillRect/>
          </a:stretch>
        </p:blipFill>
        <p:spPr>
          <a:xfrm>
            <a:off x="2135629" y="365125"/>
            <a:ext cx="7920741" cy="6336593"/>
          </a:xfrm>
          <a:prstGeom prst="rect">
            <a:avLst/>
          </a:prstGeom>
          <a:effectLst>
            <a:softEdge rad="127000"/>
          </a:effectLst>
        </p:spPr>
      </p:pic>
      <p:sp>
        <p:nvSpPr>
          <p:cNvPr id="3" name="Rectangle 2"/>
          <p:cNvSpPr/>
          <p:nvPr/>
        </p:nvSpPr>
        <p:spPr>
          <a:xfrm>
            <a:off x="2353456" y="2446268"/>
            <a:ext cx="6994123" cy="1384995"/>
          </a:xfrm>
          <a:prstGeom prst="rect">
            <a:avLst/>
          </a:prstGeom>
        </p:spPr>
        <p:txBody>
          <a:bodyPr wrap="square">
            <a:spAutoFit/>
          </a:bodyPr>
          <a:lstStyle/>
          <a:p>
            <a:r>
              <a:rPr lang="fr-FR" sz="2800" b="1" dirty="0"/>
              <a:t>C’est un anticyclone chaud long et dure n’est-ce pas Monsieur météo ? Non mais ok… on a bien vu !</a:t>
            </a:r>
          </a:p>
        </p:txBody>
      </p:sp>
    </p:spTree>
    <p:extLst>
      <p:ext uri="{BB962C8B-B14F-4D97-AF65-F5344CB8AC3E}">
        <p14:creationId xmlns:p14="http://schemas.microsoft.com/office/powerpoint/2010/main" val="221452962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pic>
        <p:nvPicPr>
          <p:cNvPr id="2" name="Image 1"/>
          <p:cNvPicPr>
            <a:picLocks noChangeAspect="1"/>
          </p:cNvPicPr>
          <p:nvPr/>
        </p:nvPicPr>
        <p:blipFill>
          <a:blip r:embed="rId3"/>
          <a:stretch>
            <a:fillRect/>
          </a:stretch>
        </p:blipFill>
        <p:spPr>
          <a:xfrm>
            <a:off x="1731865" y="445932"/>
            <a:ext cx="8656319" cy="6016141"/>
          </a:xfrm>
          <a:prstGeom prst="rect">
            <a:avLst/>
          </a:prstGeom>
          <a:effectLst>
            <a:softEdge rad="127000"/>
          </a:effectLst>
        </p:spPr>
      </p:pic>
      <p:sp>
        <p:nvSpPr>
          <p:cNvPr id="3" name="Rectangle 2"/>
          <p:cNvSpPr/>
          <p:nvPr/>
        </p:nvSpPr>
        <p:spPr>
          <a:xfrm>
            <a:off x="2532968" y="6334780"/>
            <a:ext cx="7054111" cy="523220"/>
          </a:xfrm>
          <a:prstGeom prst="rect">
            <a:avLst/>
          </a:prstGeom>
        </p:spPr>
        <p:txBody>
          <a:bodyPr wrap="none">
            <a:spAutoFit/>
          </a:bodyPr>
          <a:lstStyle/>
          <a:p>
            <a:r>
              <a:rPr lang="fr-FR" sz="2800" b="1" dirty="0"/>
              <a:t>Cette photo est définitivement très suspecte…</a:t>
            </a:r>
          </a:p>
        </p:txBody>
      </p:sp>
    </p:spTree>
    <p:extLst>
      <p:ext uri="{BB962C8B-B14F-4D97-AF65-F5344CB8AC3E}">
        <p14:creationId xmlns:p14="http://schemas.microsoft.com/office/powerpoint/2010/main" val="17927023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0802"/>
            <a:ext cx="12192000" cy="6858000"/>
          </a:xfrm>
          <a:prstGeom prst="rect">
            <a:avLst/>
          </a:prstGeom>
          <a:effectLst>
            <a:glow rad="63500">
              <a:schemeClr val="accent2">
                <a:satMod val="175000"/>
                <a:alpha val="40000"/>
              </a:schemeClr>
            </a:glow>
          </a:effectLst>
        </p:spPr>
      </p:pic>
      <p:sp>
        <p:nvSpPr>
          <p:cNvPr id="3" name="Rectangle 2"/>
          <p:cNvSpPr/>
          <p:nvPr/>
        </p:nvSpPr>
        <p:spPr>
          <a:xfrm>
            <a:off x="474076" y="1384377"/>
            <a:ext cx="11243847" cy="4154984"/>
          </a:xfrm>
          <a:prstGeom prst="rect">
            <a:avLst/>
          </a:prstGeom>
        </p:spPr>
        <p:txBody>
          <a:bodyPr wrap="none">
            <a:spAutoFit/>
          </a:bodyPr>
          <a:lstStyle/>
          <a:p>
            <a:r>
              <a:rPr lang="fr-FR" sz="6600" b="1" dirty="0"/>
              <a:t>                      C’était</a:t>
            </a:r>
          </a:p>
          <a:p>
            <a:r>
              <a:rPr lang="fr-FR" sz="6600" b="1" dirty="0"/>
              <a:t>30 photos qui parleront à tous </a:t>
            </a:r>
          </a:p>
          <a:p>
            <a:r>
              <a:rPr lang="fr-FR" sz="6600" b="1" dirty="0"/>
              <a:t>ceux qui ont l’esprit mal placé…</a:t>
            </a:r>
          </a:p>
          <a:p>
            <a:r>
              <a:rPr lang="fr-FR" sz="6600" b="1" dirty="0"/>
              <a:t>                    par Lande</a:t>
            </a:r>
          </a:p>
        </p:txBody>
      </p:sp>
    </p:spTree>
    <p:extLst>
      <p:ext uri="{BB962C8B-B14F-4D97-AF65-F5344CB8AC3E}">
        <p14:creationId xmlns:p14="http://schemas.microsoft.com/office/powerpoint/2010/main" val="21961259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289</TotalTime>
  <Words>1174</Words>
  <Application>Microsoft Office PowerPoint</Application>
  <PresentationFormat>Grand écran</PresentationFormat>
  <Paragraphs>127</Paragraphs>
  <Slides>20</Slides>
  <Notes>20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20</vt:i4>
      </vt:variant>
    </vt:vector>
  </HeadingPairs>
  <TitlesOfParts>
    <vt:vector size="24"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15</cp:revision>
  <dcterms:created xsi:type="dcterms:W3CDTF">2019-01-01T15:07:43Z</dcterms:created>
  <dcterms:modified xsi:type="dcterms:W3CDTF">2021-09-19T17:44:15Z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