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5"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0doT2sp/okwCdUr9GFYIQ==" hashData="8Zr39nii8yIIUugdCWwUsu68dh1KZjlkbvj7VMt0RTKnm+eOO13iuTqy6QrtYDTL0d5uTkYaNed9dcUQGuGu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5" d="100"/>
          <a:sy n="45" d="100"/>
        </p:scale>
        <p:origin x="74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19/09/2021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101092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061969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330243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679303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70665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28090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697135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035426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41473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786282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591792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519629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9319005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791178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236174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28542524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19/09/2021</a:t>
            </a:fld>
            <a:endParaRPr lang="fr-FR"/>
          </a:p>
        </p:txBody>
      </p:sp>
      <p:sp>
        <p:nvSpPr>
          <p:cNvPr id="8" name="Footer Placeholder 7"/>
          <p:cNvSpPr>
            <a:spLocks noGrp="1"/>
          </p:cNvSpPr>
          <p:nvPr>
            <p:ph type="ftr" sz="quarter" idx="11"/>
          </p:nvPr>
        </p:nvSpPr>
        <p:spPr/>
        <p:txBody>
          <a:bodyPr/>
          <a:lstStyle/>
          <a:p>
            <a:r>
              <a:rPr lang="fr-FR"/>
              <a:t>PPS Lande Janvier 2019</a:t>
            </a: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19/09/2021</a:t>
            </a:fld>
            <a:endParaRPr lang="fr-FR"/>
          </a:p>
        </p:txBody>
      </p:sp>
      <p:sp>
        <p:nvSpPr>
          <p:cNvPr id="4" name="Footer Placeholder 3"/>
          <p:cNvSpPr>
            <a:spLocks noGrp="1"/>
          </p:cNvSpPr>
          <p:nvPr>
            <p:ph type="ftr" sz="quarter" idx="11"/>
          </p:nvPr>
        </p:nvSpPr>
        <p:spPr/>
        <p:txBody>
          <a:bodyPr/>
          <a:lstStyle/>
          <a:p>
            <a:r>
              <a:rPr lang="fr-FR"/>
              <a:t>PPS Lande Janvier 2019</a:t>
            </a: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19/09/2021</a:t>
            </a:fld>
            <a:endParaRPr lang="fr-FR"/>
          </a:p>
        </p:txBody>
      </p:sp>
      <p:sp>
        <p:nvSpPr>
          <p:cNvPr id="3" name="Footer Placeholder 2"/>
          <p:cNvSpPr>
            <a:spLocks noGrp="1"/>
          </p:cNvSpPr>
          <p:nvPr>
            <p:ph type="ftr" sz="quarter" idx="11"/>
          </p:nvPr>
        </p:nvSpPr>
        <p:spPr/>
        <p:txBody>
          <a:bodyPr/>
          <a:lstStyle/>
          <a:p>
            <a:r>
              <a:rPr lang="fr-FR"/>
              <a:t>PPS Lande Janvier 2019</a:t>
            </a: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19/09/2021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PPS Lande Janvier 2019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474076" y="1859339"/>
            <a:ext cx="11243847" cy="3139321"/>
          </a:xfrm>
          <a:prstGeom prst="rect">
            <a:avLst/>
          </a:prstGeom>
        </p:spPr>
        <p:txBody>
          <a:bodyPr wrap="none">
            <a:spAutoFit/>
          </a:bodyPr>
          <a:lstStyle/>
          <a:p>
            <a:r>
              <a:rPr lang="fr-FR" sz="6600" b="1" dirty="0"/>
              <a:t>30 photos qui parleront à tous </a:t>
            </a:r>
          </a:p>
          <a:p>
            <a:r>
              <a:rPr lang="fr-FR" sz="6600" b="1" dirty="0"/>
              <a:t>ceux qui ont l’esprit mal placé…</a:t>
            </a:r>
          </a:p>
          <a:p>
            <a:r>
              <a:rPr lang="fr-FR" sz="6600" b="1" dirty="0"/>
              <a:t>               par Lande N° 2</a:t>
            </a: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5500" advTm="8000">
        <p:circle/>
        <p:sndAc>
          <p:stSnd loop="1">
            <p:snd r:embed="rId3" name="50Ans_001.wav"/>
          </p:stSnd>
        </p:sndAc>
      </p:transition>
    </mc:Choice>
    <mc:Fallback xmlns="">
      <p:transition spd="slow" advTm="8000">
        <p:circle/>
        <p:sndAc>
          <p:stSnd loop="1">
            <p:snd r:embed="rId5" name="50An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1133059" y="1289940"/>
            <a:ext cx="9925878" cy="4247317"/>
          </a:xfrm>
          <a:prstGeom prst="rect">
            <a:avLst/>
          </a:prstGeom>
        </p:spPr>
        <p:txBody>
          <a:bodyPr wrap="square">
            <a:spAutoFit/>
          </a:bodyPr>
          <a:lstStyle/>
          <a:p>
            <a:r>
              <a:rPr lang="fr-FR" sz="5400" b="1" dirty="0"/>
              <a:t>Si vous êtes du genre à avoir l’esprit un peu mal placé et à voir des connotations coquines un peu partout, ces 30 photos risquent de vous plaire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377252" y="817094"/>
            <a:ext cx="11437495" cy="5262979"/>
          </a:xfrm>
          <a:prstGeom prst="rect">
            <a:avLst/>
          </a:prstGeom>
        </p:spPr>
        <p:txBody>
          <a:bodyPr wrap="square">
            <a:spAutoFit/>
          </a:bodyPr>
          <a:lstStyle/>
          <a:p>
            <a:r>
              <a:rPr lang="fr-FR" sz="2800" b="1" dirty="0"/>
              <a:t>Et pour cause, on a beau regarder ces photos le plus innocemment du monde, il nous vient systématiquement à l’idée des choses un peu…osées disons ! Mais ça, c’est parce que nous les regardons avec nos yeux d’adultes. Les enfants eux par exemple, avec leur innocence, ne seraient pas choqués le moins du monde par ces photos. Non pas du tout. Un enfant avec ses petits yeux innocents ne voit pas le mal. Pas le moins du monde. Toutes ces connotations sexuelles n’ont pas de sens pour lui. Et tant mieux.</a:t>
            </a:r>
          </a:p>
          <a:p>
            <a:endParaRPr lang="fr-FR" sz="2800" b="1" dirty="0"/>
          </a:p>
          <a:p>
            <a:r>
              <a:rPr lang="fr-FR" sz="2800" b="1" dirty="0"/>
              <a:t>Mais nous autres adultes, avec nos petits esprits grivois, nous sommes forcément tentés d’y voir des trucs bizarres. Mais vous allez voir que franchement, certaines de ces photos prêtent vraiment à confusion. Comment peut-on concevoir des choses pareilles ?</a:t>
            </a:r>
          </a:p>
        </p:txBody>
      </p:sp>
    </p:spTree>
    <p:extLst>
      <p:ext uri="{BB962C8B-B14F-4D97-AF65-F5344CB8AC3E}">
        <p14:creationId xmlns:p14="http://schemas.microsoft.com/office/powerpoint/2010/main" val="331681330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8" name="Image 7"/>
          <p:cNvPicPr>
            <a:picLocks noChangeAspect="1"/>
          </p:cNvPicPr>
          <p:nvPr/>
        </p:nvPicPr>
        <p:blipFill>
          <a:blip r:embed="rId3"/>
          <a:stretch>
            <a:fillRect/>
          </a:stretch>
        </p:blipFill>
        <p:spPr>
          <a:xfrm>
            <a:off x="3506601" y="400110"/>
            <a:ext cx="5137496" cy="6408255"/>
          </a:xfrm>
          <a:prstGeom prst="rect">
            <a:avLst/>
          </a:prstGeom>
          <a:effectLst>
            <a:softEdge rad="127000"/>
          </a:effectLst>
        </p:spPr>
      </p:pic>
      <p:sp>
        <p:nvSpPr>
          <p:cNvPr id="9" name="Rectangle 8"/>
          <p:cNvSpPr/>
          <p:nvPr/>
        </p:nvSpPr>
        <p:spPr>
          <a:xfrm>
            <a:off x="3506601" y="400110"/>
            <a:ext cx="6096000" cy="1815882"/>
          </a:xfrm>
          <a:prstGeom prst="rect">
            <a:avLst/>
          </a:prstGeom>
        </p:spPr>
        <p:txBody>
          <a:bodyPr>
            <a:spAutoFit/>
          </a:bodyPr>
          <a:lstStyle/>
          <a:p>
            <a:r>
              <a:rPr lang="fr-FR" sz="2800" b="1" dirty="0"/>
              <a:t>Si vous ne le saviez pas, voilà ce qui arrive quand on entretient mal voire pas du tout son cactus. Il devient un pénis. Et oui… c’est la vie !</a:t>
            </a:r>
          </a:p>
        </p:txBody>
      </p:sp>
    </p:spTree>
    <p:extLst>
      <p:ext uri="{BB962C8B-B14F-4D97-AF65-F5344CB8AC3E}">
        <p14:creationId xmlns:p14="http://schemas.microsoft.com/office/powerpoint/2010/main" val="398833224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8" name="Image 7"/>
          <p:cNvPicPr>
            <a:picLocks noChangeAspect="1"/>
          </p:cNvPicPr>
          <p:nvPr/>
        </p:nvPicPr>
        <p:blipFill>
          <a:blip r:embed="rId3"/>
          <a:stretch>
            <a:fillRect/>
          </a:stretch>
        </p:blipFill>
        <p:spPr>
          <a:xfrm>
            <a:off x="1561259" y="433051"/>
            <a:ext cx="9013976" cy="6029021"/>
          </a:xfrm>
          <a:prstGeom prst="rect">
            <a:avLst/>
          </a:prstGeom>
          <a:effectLst>
            <a:softEdge rad="127000"/>
          </a:effectLst>
        </p:spPr>
      </p:pic>
      <p:sp>
        <p:nvSpPr>
          <p:cNvPr id="9" name="Rectangle 8"/>
          <p:cNvSpPr/>
          <p:nvPr/>
        </p:nvSpPr>
        <p:spPr>
          <a:xfrm>
            <a:off x="2198612" y="5421559"/>
            <a:ext cx="7739269" cy="1384995"/>
          </a:xfrm>
          <a:prstGeom prst="rect">
            <a:avLst/>
          </a:prstGeom>
        </p:spPr>
        <p:txBody>
          <a:bodyPr wrap="square">
            <a:spAutoFit/>
          </a:bodyPr>
          <a:lstStyle/>
          <a:p>
            <a:r>
              <a:rPr lang="fr-FR" sz="2800" b="1" dirty="0"/>
              <a:t>C’est tout simplement ce qui s’appelle être au mauvais endroit au mauvais moment. Un concours de circonstance malheureux comme on dit…</a:t>
            </a:r>
          </a:p>
        </p:txBody>
      </p:sp>
    </p:spTree>
    <p:extLst>
      <p:ext uri="{BB962C8B-B14F-4D97-AF65-F5344CB8AC3E}">
        <p14:creationId xmlns:p14="http://schemas.microsoft.com/office/powerpoint/2010/main" val="19493043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65372" y="448188"/>
            <a:ext cx="5114802" cy="6409812"/>
          </a:xfrm>
          <a:prstGeom prst="rect">
            <a:avLst/>
          </a:prstGeom>
          <a:effectLst>
            <a:softEdge rad="127000"/>
          </a:effectLst>
        </p:spPr>
      </p:pic>
      <p:sp>
        <p:nvSpPr>
          <p:cNvPr id="9" name="Rectangle 8"/>
          <p:cNvSpPr/>
          <p:nvPr/>
        </p:nvSpPr>
        <p:spPr>
          <a:xfrm>
            <a:off x="3047998" y="3429000"/>
            <a:ext cx="6096000" cy="3539430"/>
          </a:xfrm>
          <a:prstGeom prst="rect">
            <a:avLst/>
          </a:prstGeom>
        </p:spPr>
        <p:txBody>
          <a:bodyPr>
            <a:spAutoFit/>
          </a:bodyPr>
          <a:lstStyle/>
          <a:p>
            <a:r>
              <a:rPr lang="fr-FR" sz="2800" b="1" dirty="0"/>
              <a:t>Toute la nature </a:t>
            </a:r>
            <a:r>
              <a:rPr lang="fr-FR" sz="2800" b="1" dirty="0" err="1"/>
              <a:t>chelou</a:t>
            </a:r>
            <a:r>
              <a:rPr lang="fr-FR" sz="2800" b="1" dirty="0"/>
              <a:t> de cette photo réside bien entendu au niveau du maillot de bain du Monsieur qui, du fait de sa couleur proche avec le toboggan derrière, donne une impression érectile. Cela dit les chaussures de la fille et ce qu’ils font n’arrangent rien à tout cela.</a:t>
            </a:r>
          </a:p>
        </p:txBody>
      </p:sp>
    </p:spTree>
    <p:extLst>
      <p:ext uri="{BB962C8B-B14F-4D97-AF65-F5344CB8AC3E}">
        <p14:creationId xmlns:p14="http://schemas.microsoft.com/office/powerpoint/2010/main" val="108361074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06601" y="453694"/>
            <a:ext cx="5316004" cy="6413933"/>
          </a:xfrm>
          <a:prstGeom prst="rect">
            <a:avLst/>
          </a:prstGeom>
          <a:effectLst>
            <a:softEdge rad="127000"/>
          </a:effectLst>
        </p:spPr>
      </p:pic>
      <p:sp>
        <p:nvSpPr>
          <p:cNvPr id="9" name="Rectangle 8"/>
          <p:cNvSpPr/>
          <p:nvPr/>
        </p:nvSpPr>
        <p:spPr>
          <a:xfrm>
            <a:off x="3048000" y="4580429"/>
            <a:ext cx="6096000" cy="2246769"/>
          </a:xfrm>
          <a:prstGeom prst="rect">
            <a:avLst/>
          </a:prstGeom>
        </p:spPr>
        <p:txBody>
          <a:bodyPr>
            <a:spAutoFit/>
          </a:bodyPr>
          <a:lstStyle/>
          <a:p>
            <a:r>
              <a:rPr lang="fr-FR" sz="2800" b="1" dirty="0"/>
              <a:t>Nous sommes ici encore une fois face à des champignons coquins. Quand d’autres prennent l’allure de fesses de Kim Kardashian, d’autres se transforment en tétons.</a:t>
            </a:r>
          </a:p>
        </p:txBody>
      </p:sp>
    </p:spTree>
    <p:extLst>
      <p:ext uri="{BB962C8B-B14F-4D97-AF65-F5344CB8AC3E}">
        <p14:creationId xmlns:p14="http://schemas.microsoft.com/office/powerpoint/2010/main" val="2309214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8" name="Image 7"/>
          <p:cNvPicPr>
            <a:picLocks noChangeAspect="1"/>
          </p:cNvPicPr>
          <p:nvPr/>
        </p:nvPicPr>
        <p:blipFill>
          <a:blip r:embed="rId3"/>
          <a:stretch>
            <a:fillRect/>
          </a:stretch>
        </p:blipFill>
        <p:spPr>
          <a:xfrm>
            <a:off x="3506602" y="325200"/>
            <a:ext cx="5123048" cy="6437549"/>
          </a:xfrm>
          <a:prstGeom prst="rect">
            <a:avLst/>
          </a:prstGeom>
          <a:effectLst>
            <a:softEdge rad="127000"/>
          </a:effectLst>
        </p:spPr>
      </p:pic>
      <p:sp>
        <p:nvSpPr>
          <p:cNvPr id="9" name="Rectangle 8"/>
          <p:cNvSpPr/>
          <p:nvPr/>
        </p:nvSpPr>
        <p:spPr>
          <a:xfrm>
            <a:off x="3020126" y="3223319"/>
            <a:ext cx="6096000" cy="3539430"/>
          </a:xfrm>
          <a:prstGeom prst="rect">
            <a:avLst/>
          </a:prstGeom>
        </p:spPr>
        <p:txBody>
          <a:bodyPr>
            <a:spAutoFit/>
          </a:bodyPr>
          <a:lstStyle/>
          <a:p>
            <a:r>
              <a:rPr lang="fr-FR" sz="2800" b="1" dirty="0"/>
              <a:t>Bon bah voilà. Je sais que cette nouvelle va en attrister plus d’un mais nous sommes face à une preuve irréfutable. Les Minions sont manifestement bel et bien des petits êtres pas si innocents qu’ils veulent le laisser croire. Et on est très déçus par ça…</a:t>
            </a:r>
          </a:p>
        </p:txBody>
      </p:sp>
    </p:spTree>
    <p:extLst>
      <p:ext uri="{BB962C8B-B14F-4D97-AF65-F5344CB8AC3E}">
        <p14:creationId xmlns:p14="http://schemas.microsoft.com/office/powerpoint/2010/main" val="16638430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8" name="Image 7"/>
          <p:cNvPicPr>
            <a:picLocks noChangeAspect="1"/>
          </p:cNvPicPr>
          <p:nvPr/>
        </p:nvPicPr>
        <p:blipFill>
          <a:blip r:embed="rId3"/>
          <a:stretch>
            <a:fillRect/>
          </a:stretch>
        </p:blipFill>
        <p:spPr>
          <a:xfrm>
            <a:off x="1867029" y="323133"/>
            <a:ext cx="8457942" cy="6211734"/>
          </a:xfrm>
          <a:prstGeom prst="rect">
            <a:avLst/>
          </a:prstGeom>
          <a:effectLst>
            <a:softEdge rad="127000"/>
          </a:effectLst>
        </p:spPr>
      </p:pic>
      <p:sp>
        <p:nvSpPr>
          <p:cNvPr id="9" name="Rectangle 8"/>
          <p:cNvSpPr/>
          <p:nvPr/>
        </p:nvSpPr>
        <p:spPr>
          <a:xfrm>
            <a:off x="3047998" y="5149872"/>
            <a:ext cx="6096000" cy="1384995"/>
          </a:xfrm>
          <a:prstGeom prst="rect">
            <a:avLst/>
          </a:prstGeom>
        </p:spPr>
        <p:txBody>
          <a:bodyPr>
            <a:spAutoFit/>
          </a:bodyPr>
          <a:lstStyle/>
          <a:p>
            <a:r>
              <a:rPr lang="fr-FR" sz="2800" b="1" dirty="0"/>
              <a:t>Ce sont des mains qui cherchent à ouvrir une porte blindée ? Mais bien sûr… prenez nous pour des truffes !</a:t>
            </a:r>
          </a:p>
        </p:txBody>
      </p:sp>
    </p:spTree>
    <p:extLst>
      <p:ext uri="{BB962C8B-B14F-4D97-AF65-F5344CB8AC3E}">
        <p14:creationId xmlns:p14="http://schemas.microsoft.com/office/powerpoint/2010/main" val="117478759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923925" y="6457890"/>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8" name="Image 7"/>
          <p:cNvPicPr>
            <a:picLocks noChangeAspect="1"/>
          </p:cNvPicPr>
          <p:nvPr/>
        </p:nvPicPr>
        <p:blipFill>
          <a:blip r:embed="rId3"/>
          <a:stretch>
            <a:fillRect/>
          </a:stretch>
        </p:blipFill>
        <p:spPr>
          <a:xfrm>
            <a:off x="2834545" y="327991"/>
            <a:ext cx="6495024" cy="6495024"/>
          </a:xfrm>
          <a:prstGeom prst="rect">
            <a:avLst/>
          </a:prstGeom>
          <a:effectLst>
            <a:softEdge rad="127000"/>
          </a:effectLst>
        </p:spPr>
      </p:pic>
      <p:sp>
        <p:nvSpPr>
          <p:cNvPr id="9" name="Rectangle 8"/>
          <p:cNvSpPr/>
          <p:nvPr/>
        </p:nvSpPr>
        <p:spPr>
          <a:xfrm>
            <a:off x="3048000" y="4576246"/>
            <a:ext cx="6096000" cy="2246769"/>
          </a:xfrm>
          <a:prstGeom prst="rect">
            <a:avLst/>
          </a:prstGeom>
        </p:spPr>
        <p:txBody>
          <a:bodyPr>
            <a:spAutoFit/>
          </a:bodyPr>
          <a:lstStyle/>
          <a:p>
            <a:r>
              <a:rPr lang="fr-FR" sz="2800" b="1" dirty="0"/>
              <a:t>Voilà ce qui arrive quand on accroche son coussin de nuque à son sac et qu’il se déplace sur vos fesses. Voilà </a:t>
            </a:r>
            <a:r>
              <a:rPr lang="fr-FR" sz="2800" b="1" dirty="0" err="1"/>
              <a:t>voilà</a:t>
            </a:r>
            <a:r>
              <a:rPr lang="fr-FR" sz="2800" b="1" dirty="0"/>
              <a:t>… Allez dire que vous n’aviez rien remarqué franchement !</a:t>
            </a:r>
          </a:p>
        </p:txBody>
      </p:sp>
    </p:spTree>
    <p:extLst>
      <p:ext uri="{BB962C8B-B14F-4D97-AF65-F5344CB8AC3E}">
        <p14:creationId xmlns:p14="http://schemas.microsoft.com/office/powerpoint/2010/main" val="426122232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8" name="Image 7"/>
          <p:cNvPicPr>
            <a:picLocks noChangeAspect="1"/>
          </p:cNvPicPr>
          <p:nvPr/>
        </p:nvPicPr>
        <p:blipFill>
          <a:blip r:embed="rId3"/>
          <a:stretch>
            <a:fillRect/>
          </a:stretch>
        </p:blipFill>
        <p:spPr>
          <a:xfrm>
            <a:off x="2245581" y="365125"/>
            <a:ext cx="7700838" cy="6417365"/>
          </a:xfrm>
          <a:prstGeom prst="rect">
            <a:avLst/>
          </a:prstGeom>
          <a:effectLst>
            <a:softEdge rad="127000"/>
          </a:effectLst>
        </p:spPr>
      </p:pic>
      <p:sp>
        <p:nvSpPr>
          <p:cNvPr id="9" name="Rectangle 8"/>
          <p:cNvSpPr/>
          <p:nvPr/>
        </p:nvSpPr>
        <p:spPr>
          <a:xfrm>
            <a:off x="3102819" y="441439"/>
            <a:ext cx="6096000" cy="1815882"/>
          </a:xfrm>
          <a:prstGeom prst="rect">
            <a:avLst/>
          </a:prstGeom>
        </p:spPr>
        <p:txBody>
          <a:bodyPr>
            <a:spAutoFit/>
          </a:bodyPr>
          <a:lstStyle/>
          <a:p>
            <a:r>
              <a:rPr lang="fr-FR" sz="2800" b="1" dirty="0"/>
              <a:t>Oui, ici, il s’agit bien d’une de deux gros cochons et d’un petit cochon au milieu en train de manger. Mais bon… on a tous pensé à autre chose n’est-ce pas ?</a:t>
            </a:r>
          </a:p>
        </p:txBody>
      </p:sp>
    </p:spTree>
    <p:extLst>
      <p:ext uri="{BB962C8B-B14F-4D97-AF65-F5344CB8AC3E}">
        <p14:creationId xmlns:p14="http://schemas.microsoft.com/office/powerpoint/2010/main" val="635212247"/>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2654" y="415324"/>
            <a:ext cx="5174023" cy="6442676"/>
          </a:xfrm>
          <a:prstGeom prst="rect">
            <a:avLst/>
          </a:prstGeom>
          <a:effectLst>
            <a:softEdge rad="127000"/>
          </a:effectLst>
        </p:spPr>
      </p:pic>
      <p:sp>
        <p:nvSpPr>
          <p:cNvPr id="9" name="Rectangle 8"/>
          <p:cNvSpPr/>
          <p:nvPr/>
        </p:nvSpPr>
        <p:spPr>
          <a:xfrm>
            <a:off x="3233920" y="5873091"/>
            <a:ext cx="5709877" cy="954107"/>
          </a:xfrm>
          <a:prstGeom prst="rect">
            <a:avLst/>
          </a:prstGeom>
        </p:spPr>
        <p:txBody>
          <a:bodyPr wrap="square">
            <a:spAutoFit/>
          </a:bodyPr>
          <a:lstStyle/>
          <a:p>
            <a:r>
              <a:rPr lang="fr-FR" sz="2800" b="1" dirty="0"/>
              <a:t>Si ce n’est pas une robe vagin, c’est vachement bien imité quand même !</a:t>
            </a:r>
          </a:p>
        </p:txBody>
      </p:sp>
    </p:spTree>
    <p:extLst>
      <p:ext uri="{BB962C8B-B14F-4D97-AF65-F5344CB8AC3E}">
        <p14:creationId xmlns:p14="http://schemas.microsoft.com/office/powerpoint/2010/main" val="1380287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46379" y="422892"/>
            <a:ext cx="4299237" cy="6404306"/>
          </a:xfrm>
          <a:prstGeom prst="rect">
            <a:avLst/>
          </a:prstGeom>
          <a:effectLst>
            <a:softEdge rad="127000"/>
          </a:effectLst>
        </p:spPr>
      </p:pic>
      <p:sp>
        <p:nvSpPr>
          <p:cNvPr id="9" name="Rectangle 8"/>
          <p:cNvSpPr/>
          <p:nvPr/>
        </p:nvSpPr>
        <p:spPr>
          <a:xfrm>
            <a:off x="2266554" y="6383025"/>
            <a:ext cx="7658892" cy="523220"/>
          </a:xfrm>
          <a:prstGeom prst="rect">
            <a:avLst/>
          </a:prstGeom>
        </p:spPr>
        <p:txBody>
          <a:bodyPr wrap="none">
            <a:spAutoFit/>
          </a:bodyPr>
          <a:lstStyle/>
          <a:p>
            <a:r>
              <a:rPr lang="fr-FR" sz="2800" b="1" dirty="0"/>
              <a:t>Voilà qui va vous mettre en appétit ! N’est-ce pas </a:t>
            </a:r>
            <a:r>
              <a:rPr lang="fr-FR" dirty="0"/>
              <a:t>?</a:t>
            </a:r>
          </a:p>
        </p:txBody>
      </p:sp>
    </p:spTree>
    <p:extLst>
      <p:ext uri="{BB962C8B-B14F-4D97-AF65-F5344CB8AC3E}">
        <p14:creationId xmlns:p14="http://schemas.microsoft.com/office/powerpoint/2010/main" val="259727075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05893" y="436180"/>
            <a:ext cx="5021272" cy="6421820"/>
          </a:xfrm>
          <a:prstGeom prst="rect">
            <a:avLst/>
          </a:prstGeom>
          <a:effectLst>
            <a:softEdge rad="127000"/>
          </a:effectLst>
        </p:spPr>
      </p:pic>
      <p:sp>
        <p:nvSpPr>
          <p:cNvPr id="9" name="Rectangle 8"/>
          <p:cNvSpPr/>
          <p:nvPr/>
        </p:nvSpPr>
        <p:spPr>
          <a:xfrm>
            <a:off x="2179639" y="489764"/>
            <a:ext cx="7832722" cy="523220"/>
          </a:xfrm>
          <a:prstGeom prst="rect">
            <a:avLst/>
          </a:prstGeom>
        </p:spPr>
        <p:txBody>
          <a:bodyPr wrap="none">
            <a:spAutoFit/>
          </a:bodyPr>
          <a:lstStyle/>
          <a:p>
            <a:r>
              <a:rPr lang="fr-FR" sz="2800" b="1" dirty="0"/>
              <a:t>Et là, entre ses jambes qu’est-ce que c’est au juste ?</a:t>
            </a:r>
          </a:p>
        </p:txBody>
      </p:sp>
    </p:spTree>
    <p:extLst>
      <p:ext uri="{BB962C8B-B14F-4D97-AF65-F5344CB8AC3E}">
        <p14:creationId xmlns:p14="http://schemas.microsoft.com/office/powerpoint/2010/main" val="152648356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34126" y="435544"/>
            <a:ext cx="4554499" cy="6422455"/>
          </a:xfrm>
          <a:prstGeom prst="rect">
            <a:avLst/>
          </a:prstGeom>
          <a:effectLst>
            <a:softEdge rad="127000"/>
          </a:effectLst>
        </p:spPr>
      </p:pic>
      <p:sp>
        <p:nvSpPr>
          <p:cNvPr id="9" name="Rectangle 8"/>
          <p:cNvSpPr/>
          <p:nvPr/>
        </p:nvSpPr>
        <p:spPr>
          <a:xfrm>
            <a:off x="3063375" y="5873091"/>
            <a:ext cx="6096000" cy="954107"/>
          </a:xfrm>
          <a:prstGeom prst="rect">
            <a:avLst/>
          </a:prstGeom>
        </p:spPr>
        <p:txBody>
          <a:bodyPr>
            <a:spAutoFit/>
          </a:bodyPr>
          <a:lstStyle/>
          <a:p>
            <a:r>
              <a:rPr lang="fr-FR" sz="2800" b="1" dirty="0"/>
              <a:t>On ne sait pas qui a imaginé les motifs de cette carrière mais franchement</a:t>
            </a:r>
          </a:p>
        </p:txBody>
      </p:sp>
    </p:spTree>
    <p:extLst>
      <p:ext uri="{BB962C8B-B14F-4D97-AF65-F5344CB8AC3E}">
        <p14:creationId xmlns:p14="http://schemas.microsoft.com/office/powerpoint/2010/main" val="35225260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87969" y="424262"/>
            <a:ext cx="4861708" cy="6455710"/>
          </a:xfrm>
          <a:prstGeom prst="rect">
            <a:avLst/>
          </a:prstGeom>
          <a:effectLst>
            <a:softEdge rad="127000"/>
          </a:effectLst>
        </p:spPr>
      </p:pic>
      <p:sp>
        <p:nvSpPr>
          <p:cNvPr id="9" name="Rectangle 8"/>
          <p:cNvSpPr/>
          <p:nvPr/>
        </p:nvSpPr>
        <p:spPr>
          <a:xfrm>
            <a:off x="2415952" y="424262"/>
            <a:ext cx="7360092" cy="523220"/>
          </a:xfrm>
          <a:prstGeom prst="rect">
            <a:avLst/>
          </a:prstGeom>
        </p:spPr>
        <p:txBody>
          <a:bodyPr wrap="none">
            <a:spAutoFit/>
          </a:bodyPr>
          <a:lstStyle/>
          <a:p>
            <a:r>
              <a:rPr lang="fr-FR" sz="2800" b="1" dirty="0"/>
              <a:t>Pas de chance de suer comme ça quand même…</a:t>
            </a:r>
          </a:p>
        </p:txBody>
      </p:sp>
    </p:spTree>
    <p:extLst>
      <p:ext uri="{BB962C8B-B14F-4D97-AF65-F5344CB8AC3E}">
        <p14:creationId xmlns:p14="http://schemas.microsoft.com/office/powerpoint/2010/main" val="156602635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8" name="Image 7"/>
          <p:cNvPicPr>
            <a:picLocks noChangeAspect="1"/>
          </p:cNvPicPr>
          <p:nvPr/>
        </p:nvPicPr>
        <p:blipFill>
          <a:blip r:embed="rId3"/>
          <a:stretch>
            <a:fillRect/>
          </a:stretch>
        </p:blipFill>
        <p:spPr>
          <a:xfrm>
            <a:off x="2113397" y="400110"/>
            <a:ext cx="7965206" cy="6254646"/>
          </a:xfrm>
          <a:prstGeom prst="rect">
            <a:avLst/>
          </a:prstGeom>
          <a:effectLst>
            <a:softEdge rad="127000"/>
          </a:effectLst>
        </p:spPr>
      </p:pic>
      <p:sp>
        <p:nvSpPr>
          <p:cNvPr id="9" name="Rectangle 8"/>
          <p:cNvSpPr/>
          <p:nvPr/>
        </p:nvSpPr>
        <p:spPr>
          <a:xfrm>
            <a:off x="2874475" y="400110"/>
            <a:ext cx="6443046" cy="523220"/>
          </a:xfrm>
          <a:prstGeom prst="rect">
            <a:avLst/>
          </a:prstGeom>
        </p:spPr>
        <p:txBody>
          <a:bodyPr wrap="none">
            <a:spAutoFit/>
          </a:bodyPr>
          <a:lstStyle/>
          <a:p>
            <a:r>
              <a:rPr lang="fr-FR" sz="2800" b="1" dirty="0"/>
              <a:t>Allez, on termine en beauté ! Et pas rasée </a:t>
            </a:r>
          </a:p>
        </p:txBody>
      </p:sp>
    </p:spTree>
    <p:extLst>
      <p:ext uri="{BB962C8B-B14F-4D97-AF65-F5344CB8AC3E}">
        <p14:creationId xmlns:p14="http://schemas.microsoft.com/office/powerpoint/2010/main" val="154091123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474076" y="1384377"/>
            <a:ext cx="11243847" cy="4154984"/>
          </a:xfrm>
          <a:prstGeom prst="rect">
            <a:avLst/>
          </a:prstGeom>
        </p:spPr>
        <p:txBody>
          <a:bodyPr wrap="none">
            <a:spAutoFit/>
          </a:bodyPr>
          <a:lstStyle/>
          <a:p>
            <a:r>
              <a:rPr lang="fr-FR" sz="6600" b="1" dirty="0"/>
              <a:t>                      C’était</a:t>
            </a:r>
          </a:p>
          <a:p>
            <a:r>
              <a:rPr lang="fr-FR" sz="6600" b="1" dirty="0"/>
              <a:t>30 photos qui parleront à tous </a:t>
            </a:r>
          </a:p>
          <a:p>
            <a:r>
              <a:rPr lang="fr-FR" sz="6600" b="1" dirty="0"/>
              <a:t>ceux qui ont l’esprit mal placé…</a:t>
            </a:r>
          </a:p>
          <a:p>
            <a:r>
              <a:rPr lang="fr-FR" sz="6600" b="1" dirty="0"/>
              <a:t>                    par Lande</a:t>
            </a:r>
          </a:p>
        </p:txBody>
      </p:sp>
    </p:spTree>
    <p:extLst>
      <p:ext uri="{BB962C8B-B14F-4D97-AF65-F5344CB8AC3E}">
        <p14:creationId xmlns:p14="http://schemas.microsoft.com/office/powerpoint/2010/main" val="21961259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312</TotalTime>
  <Words>874</Words>
  <Application>Microsoft Office PowerPoint</Application>
  <PresentationFormat>Grand écran</PresentationFormat>
  <Paragraphs>115</Paragraphs>
  <Slides>18</Slides>
  <Notes>18</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18</vt:i4>
      </vt:variant>
    </vt:vector>
  </HeadingPairs>
  <TitlesOfParts>
    <vt:vector size="22"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2019-01-01T15:07:43Z</dcterms:created>
  <dcterms:modified xsi:type="dcterms:W3CDTF">2021-09-19T17:42:48Z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