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256" r:id="rId2"/>
    <p:sldId id="258" r:id="rId3"/>
    <p:sldId id="257" r:id="rId4"/>
    <p:sldId id="259" r:id="rId5"/>
    <p:sldId id="260" r:id="rId6"/>
    <p:sldId id="261" r:id="rId7"/>
    <p:sldId id="262" r:id="rId8"/>
    <p:sldId id="263" r:id="rId9"/>
    <p:sldId id="264" r:id="rId10"/>
    <p:sldId id="266" r:id="rId11"/>
    <p:sldId id="267" r:id="rId12"/>
    <p:sldId id="268" r:id="rId13"/>
    <p:sldId id="269" r:id="rId14"/>
    <p:sldId id="270" r:id="rId1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K0Tl2BLBEW5MkaUy83zXXw==" hashData="OL+Ys8Qe74MC3BPFezb0J3oaVvJ/hKavxBRrUpsEkBKd64HZOCSvKg4XbXOAF4v//JCHQtvB8AZHyDbUhset/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77" d="100"/>
          <a:sy n="77" d="100"/>
        </p:scale>
        <p:origin x="660"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C1D6E3-619E-4BD0-86BA-AA5611576EAF}" type="datetimeFigureOut">
              <a:rPr lang="fr-FR" smtClean="0"/>
              <a:t>15/02/2019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ECB5E46-6A33-442E-AC08-A2226FD8EA54}" type="slidenum">
              <a:rPr lang="fr-FR" smtClean="0"/>
              <a:t>‹N°›</a:t>
            </a:fld>
            <a:endParaRPr lang="fr-FR"/>
          </a:p>
        </p:txBody>
      </p:sp>
    </p:spTree>
    <p:extLst>
      <p:ext uri="{BB962C8B-B14F-4D97-AF65-F5344CB8AC3E}">
        <p14:creationId xmlns:p14="http://schemas.microsoft.com/office/powerpoint/2010/main" val="23160470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a:t>
            </a:fld>
            <a:endParaRPr lang="fr-FR"/>
          </a:p>
        </p:txBody>
      </p:sp>
    </p:spTree>
    <p:extLst>
      <p:ext uri="{BB962C8B-B14F-4D97-AF65-F5344CB8AC3E}">
        <p14:creationId xmlns:p14="http://schemas.microsoft.com/office/powerpoint/2010/main" val="15624154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2</a:t>
            </a:fld>
            <a:endParaRPr lang="fr-FR"/>
          </a:p>
        </p:txBody>
      </p:sp>
    </p:spTree>
    <p:extLst>
      <p:ext uri="{BB962C8B-B14F-4D97-AF65-F5344CB8AC3E}">
        <p14:creationId xmlns:p14="http://schemas.microsoft.com/office/powerpoint/2010/main" val="4644090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3</a:t>
            </a:fld>
            <a:endParaRPr lang="fr-FR"/>
          </a:p>
        </p:txBody>
      </p:sp>
    </p:spTree>
    <p:extLst>
      <p:ext uri="{BB962C8B-B14F-4D97-AF65-F5344CB8AC3E}">
        <p14:creationId xmlns:p14="http://schemas.microsoft.com/office/powerpoint/2010/main" val="170901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4</a:t>
            </a:fld>
            <a:endParaRPr lang="fr-FR"/>
          </a:p>
        </p:txBody>
      </p:sp>
    </p:spTree>
    <p:extLst>
      <p:ext uri="{BB962C8B-B14F-4D97-AF65-F5344CB8AC3E}">
        <p14:creationId xmlns:p14="http://schemas.microsoft.com/office/powerpoint/2010/main" val="18953004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5</a:t>
            </a:fld>
            <a:endParaRPr lang="fr-FR"/>
          </a:p>
        </p:txBody>
      </p:sp>
    </p:spTree>
    <p:extLst>
      <p:ext uri="{BB962C8B-B14F-4D97-AF65-F5344CB8AC3E}">
        <p14:creationId xmlns:p14="http://schemas.microsoft.com/office/powerpoint/2010/main" val="39261156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6</a:t>
            </a:fld>
            <a:endParaRPr lang="fr-FR"/>
          </a:p>
        </p:txBody>
      </p:sp>
    </p:spTree>
    <p:extLst>
      <p:ext uri="{BB962C8B-B14F-4D97-AF65-F5344CB8AC3E}">
        <p14:creationId xmlns:p14="http://schemas.microsoft.com/office/powerpoint/2010/main" val="41654434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7</a:t>
            </a:fld>
            <a:endParaRPr lang="fr-FR"/>
          </a:p>
        </p:txBody>
      </p:sp>
    </p:spTree>
    <p:extLst>
      <p:ext uri="{BB962C8B-B14F-4D97-AF65-F5344CB8AC3E}">
        <p14:creationId xmlns:p14="http://schemas.microsoft.com/office/powerpoint/2010/main" val="28318962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8</a:t>
            </a:fld>
            <a:endParaRPr lang="fr-FR"/>
          </a:p>
        </p:txBody>
      </p:sp>
    </p:spTree>
    <p:extLst>
      <p:ext uri="{BB962C8B-B14F-4D97-AF65-F5344CB8AC3E}">
        <p14:creationId xmlns:p14="http://schemas.microsoft.com/office/powerpoint/2010/main" val="40091408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9</a:t>
            </a:fld>
            <a:endParaRPr lang="fr-FR"/>
          </a:p>
        </p:txBody>
      </p:sp>
    </p:spTree>
    <p:extLst>
      <p:ext uri="{BB962C8B-B14F-4D97-AF65-F5344CB8AC3E}">
        <p14:creationId xmlns:p14="http://schemas.microsoft.com/office/powerpoint/2010/main" val="39315381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10</a:t>
            </a:fld>
            <a:endParaRPr lang="fr-FR"/>
          </a:p>
        </p:txBody>
      </p:sp>
    </p:spTree>
    <p:extLst>
      <p:ext uri="{BB962C8B-B14F-4D97-AF65-F5344CB8AC3E}">
        <p14:creationId xmlns:p14="http://schemas.microsoft.com/office/powerpoint/2010/main" val="16526186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11</a:t>
            </a:fld>
            <a:endParaRPr lang="fr-FR"/>
          </a:p>
        </p:txBody>
      </p:sp>
    </p:spTree>
    <p:extLst>
      <p:ext uri="{BB962C8B-B14F-4D97-AF65-F5344CB8AC3E}">
        <p14:creationId xmlns:p14="http://schemas.microsoft.com/office/powerpoint/2010/main" val="9402671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12</a:t>
            </a:fld>
            <a:endParaRPr lang="fr-FR"/>
          </a:p>
        </p:txBody>
      </p:sp>
    </p:spTree>
    <p:extLst>
      <p:ext uri="{BB962C8B-B14F-4D97-AF65-F5344CB8AC3E}">
        <p14:creationId xmlns:p14="http://schemas.microsoft.com/office/powerpoint/2010/main" val="395605714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13</a:t>
            </a:fld>
            <a:endParaRPr lang="fr-FR"/>
          </a:p>
        </p:txBody>
      </p:sp>
    </p:spTree>
    <p:extLst>
      <p:ext uri="{BB962C8B-B14F-4D97-AF65-F5344CB8AC3E}">
        <p14:creationId xmlns:p14="http://schemas.microsoft.com/office/powerpoint/2010/main" val="259750903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14</a:t>
            </a:fld>
            <a:endParaRPr lang="fr-FR"/>
          </a:p>
        </p:txBody>
      </p:sp>
    </p:spTree>
    <p:extLst>
      <p:ext uri="{BB962C8B-B14F-4D97-AF65-F5344CB8AC3E}">
        <p14:creationId xmlns:p14="http://schemas.microsoft.com/office/powerpoint/2010/main" val="30738979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CA9FD408-2B68-45E0-B1A3-3090186396E1}" type="datetime1">
              <a:rPr lang="fr-FR" smtClean="0"/>
              <a:t>15/02/2019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3802862056"/>
      </p:ext>
    </p:extLst>
  </p:cSld>
  <p:clrMapOvr>
    <a:masterClrMapping/>
  </p:clrMapOvr>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3F9B3EC0-59AD-42DF-949A-563A146F3A45}" type="datetime1">
              <a:rPr lang="fr-FR" smtClean="0"/>
              <a:t>15/02/2019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3410416633"/>
      </p:ext>
    </p:extLst>
  </p:cSld>
  <p:clrMapOvr>
    <a:masterClrMapping/>
  </p:clrMapOvr>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50CB3A1C-1EC2-4EBB-BD04-BDBFA28B09E4}" type="datetime1">
              <a:rPr lang="fr-FR" smtClean="0"/>
              <a:t>15/02/2019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2847311189"/>
      </p:ext>
    </p:extLst>
  </p:cSld>
  <p:clrMapOvr>
    <a:masterClrMapping/>
  </p:clrMapOvr>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5DFCBE3A-D59A-4EDD-89F8-8EF871A9E659}" type="datetime1">
              <a:rPr lang="fr-FR" smtClean="0"/>
              <a:t>15/02/2019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2195310842"/>
      </p:ext>
    </p:extLst>
  </p:cSld>
  <p:clrMapOvr>
    <a:masterClrMapping/>
  </p:clrMapOvr>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91053CED-FB73-4958-9D1E-BAD2BE436DEC}" type="datetime1">
              <a:rPr lang="fr-FR" smtClean="0"/>
              <a:t>15/02/2019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3229058401"/>
      </p:ext>
    </p:extLst>
  </p:cSld>
  <p:clrMapOvr>
    <a:masterClrMapping/>
  </p:clrMapOvr>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681111A6-F9D2-4704-87B7-2880B0B2DE1C}" type="datetime1">
              <a:rPr lang="fr-FR" smtClean="0"/>
              <a:t>15/02/2019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3423922843"/>
      </p:ext>
    </p:extLst>
  </p:cSld>
  <p:clrMapOvr>
    <a:masterClrMapping/>
  </p:clrMapOvr>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F92AD86-06A7-48BC-A6EF-061885B62ED7}" type="datetime1">
              <a:rPr lang="fr-FR" smtClean="0"/>
              <a:t>15/02/2019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961868334"/>
      </p:ext>
    </p:extLst>
  </p:cSld>
  <p:clrMapOvr>
    <a:masterClrMapping/>
  </p:clrMapOvr>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E1545869-C4D1-4D28-B1C0-7743D0F6FA8F}" type="datetime1">
              <a:rPr lang="fr-FR" smtClean="0"/>
              <a:t>15/02/2019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590937794"/>
      </p:ext>
    </p:extLst>
  </p:cSld>
  <p:clrMapOvr>
    <a:masterClrMapping/>
  </p:clrMapOvr>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7A2F1C54-0711-4032-9972-0A3D0C0D1AB9}" type="datetime1">
              <a:rPr lang="fr-FR" smtClean="0"/>
              <a:t>15/02/2019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2565257231"/>
      </p:ext>
    </p:extLst>
  </p:cSld>
  <p:clrMapOvr>
    <a:masterClrMapping/>
  </p:clrMapOvr>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0ECFD25D-B8B4-47D1-981E-70B5F61B9C04}" type="datetime1">
              <a:rPr lang="fr-FR" smtClean="0"/>
              <a:t>15/02/2019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1721730198"/>
      </p:ext>
    </p:extLst>
  </p:cSld>
  <p:clrMapOvr>
    <a:masterClrMapping/>
  </p:clrMapOvr>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2CEBF8AF-6CC7-4ADD-A426-B7427AB2476A}" type="datetime1">
              <a:rPr lang="fr-FR" smtClean="0"/>
              <a:t>15/02/2019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116453152"/>
      </p:ext>
    </p:extLst>
  </p:cSld>
  <p:clrMapOvr>
    <a:masterClrMapping/>
  </p:clrMapOvr>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5BDFA9E-89E5-457D-96AC-FF35D715473A}" type="datetime1">
              <a:rPr lang="fr-FR" smtClean="0"/>
              <a:t>15/02/2019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2ABBF15-05B4-4DB9-92BF-363A3BF27041}" type="slidenum">
              <a:rPr lang="fr-FR" smtClean="0"/>
              <a:t>‹N°›</a:t>
            </a:fld>
            <a:endParaRPr lang="fr-FR"/>
          </a:p>
        </p:txBody>
      </p:sp>
    </p:spTree>
    <p:extLst>
      <p:ext uri="{BB962C8B-B14F-4D97-AF65-F5344CB8AC3E}">
        <p14:creationId xmlns:p14="http://schemas.microsoft.com/office/powerpoint/2010/main" val="398918651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15/02/2019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8" name="Image 7"/>
          <p:cNvPicPr>
            <a:picLocks noChangeAspect="1"/>
          </p:cNvPicPr>
          <p:nvPr/>
        </p:nvPicPr>
        <p:blipFill rotWithShape="1">
          <a:blip r:embed="rId4" cstate="email">
            <a:extLst>
              <a:ext uri="{28A0092B-C50C-407E-A947-70E740481C1C}">
                <a14:useLocalDpi xmlns:a14="http://schemas.microsoft.com/office/drawing/2010/main"/>
              </a:ext>
            </a:extLst>
          </a:blip>
          <a:srcRect r="-615"/>
          <a:stretch/>
        </p:blipFill>
        <p:spPr>
          <a:xfrm>
            <a:off x="2645958" y="646331"/>
            <a:ext cx="6900081" cy="5950423"/>
          </a:xfrm>
          <a:prstGeom prst="rect">
            <a:avLst/>
          </a:prstGeom>
          <a:effectLst>
            <a:softEdge rad="127000"/>
          </a:effectLst>
        </p:spPr>
      </p:pic>
      <p:sp>
        <p:nvSpPr>
          <p:cNvPr id="9" name="Rectangle 8"/>
          <p:cNvSpPr/>
          <p:nvPr/>
        </p:nvSpPr>
        <p:spPr>
          <a:xfrm>
            <a:off x="501359" y="61323"/>
            <a:ext cx="11189282" cy="6463308"/>
          </a:xfrm>
          <a:prstGeom prst="rect">
            <a:avLst/>
          </a:prstGeom>
          <a:noFill/>
        </p:spPr>
        <p:txBody>
          <a:bodyPr wrap="none" lIns="91440" tIns="45720" rIns="91440" bIns="45720">
            <a:spAutoFit/>
          </a:bodyPr>
          <a:lstStyle/>
          <a:p>
            <a:pPr algn="ctr"/>
            <a:r>
              <a:rPr lang="fr-FR" sz="138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30 </a:t>
            </a:r>
            <a:r>
              <a:rPr lang="fr-FR" sz="13800" b="1" dirty="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nouvelles </a:t>
            </a:r>
            <a:r>
              <a:rPr lang="fr-FR" sz="138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photos</a:t>
            </a:r>
          </a:p>
          <a:p>
            <a:pPr algn="ctr"/>
            <a:r>
              <a:rPr lang="fr-FR" sz="138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 </a:t>
            </a:r>
            <a:r>
              <a:rPr lang="fr-FR" sz="13800" b="1" dirty="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parfaites </a:t>
            </a:r>
            <a:endParaRPr lang="fr-FR" sz="138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endParaRPr>
          </a:p>
          <a:p>
            <a:pPr algn="ctr"/>
            <a:r>
              <a:rPr lang="fr-FR" sz="138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par Lande</a:t>
            </a:r>
            <a:endParaRPr lang="fr-FR" sz="13800" b="1" cap="none" spc="0" dirty="0">
              <a:ln w="0">
                <a:solidFill>
                  <a:srgbClr val="FFFF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Tree>
    <p:extLst>
      <p:ext uri="{BB962C8B-B14F-4D97-AF65-F5344CB8AC3E}">
        <p14:creationId xmlns:p14="http://schemas.microsoft.com/office/powerpoint/2010/main" val="2511984654"/>
      </p:ext>
    </p:extLst>
  </p:cSld>
  <p:clrMapOvr>
    <a:masterClrMapping/>
  </p:clrMapOvr>
  <mc:AlternateContent xmlns:mc="http://schemas.openxmlformats.org/markup-compatibility/2006" xmlns:p14="http://schemas.microsoft.com/office/powerpoint/2010/main">
    <mc:Choice Requires="p14">
      <p:transition spd="slow" p14:dur="6750" advTm="9000">
        <p:circle/>
        <p:sndAc>
          <p:stSnd loop="1">
            <p:snd r:embed="rId3" name="489962_riquet77570_001.wav"/>
          </p:stSnd>
        </p:sndAc>
      </p:transition>
    </mc:Choice>
    <mc:Fallback xmlns="">
      <p:transition spd="slow" advTm="9000">
        <p:circle/>
        <p:sndAc>
          <p:stSnd loop="1">
            <p:snd r:embed="rId5" name="489962_riquet77570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9">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9">
                                            <p:txEl>
                                              <p:pRg st="1" end="1"/>
                                            </p:txEl>
                                          </p:spTgt>
                                        </p:tgtEl>
                                        <p:attrNameLst>
                                          <p:attrName>ppt_w</p:attrName>
                                        </p:attrNameLst>
                                      </p:cBhvr>
                                    </p:anim>
                                    <p:anim by="(#ppt_w*0.50)" calcmode="lin" valueType="num">
                                      <p:cBhvr>
                                        <p:cTn id="24" dur="500" decel="50000" autoRev="1" fill="hold">
                                          <p:stCondLst>
                                            <p:cond delay="0"/>
                                          </p:stCondLst>
                                        </p:cTn>
                                        <p:tgtEl>
                                          <p:spTgt spid="9">
                                            <p:txEl>
                                              <p:pRg st="1" end="1"/>
                                            </p:txEl>
                                          </p:spTgt>
                                        </p:tgtEl>
                                        <p:attrNameLst>
                                          <p:attrName>ppt_x</p:attrName>
                                        </p:attrNameLst>
                                      </p:cBhvr>
                                    </p:anim>
                                    <p:anim from="(-#ppt_h/2)" to="(#ppt_y)" calcmode="lin" valueType="num">
                                      <p:cBhvr>
                                        <p:cTn id="25" dur="1000" fill="hold">
                                          <p:stCondLst>
                                            <p:cond delay="0"/>
                                          </p:stCondLst>
                                        </p:cTn>
                                        <p:tgtEl>
                                          <p:spTgt spid="9">
                                            <p:txEl>
                                              <p:pRg st="1" end="1"/>
                                            </p:txEl>
                                          </p:spTgt>
                                        </p:tgtEl>
                                        <p:attrNameLst>
                                          <p:attrName>ppt_y</p:attrName>
                                        </p:attrNameLst>
                                      </p:cBhvr>
                                    </p:anim>
                                    <p:animRot by="21600000">
                                      <p:cBhvr>
                                        <p:cTn id="26" dur="1000" fill="hold">
                                          <p:stCondLst>
                                            <p:cond delay="0"/>
                                          </p:stCondLst>
                                        </p:cTn>
                                        <p:tgtEl>
                                          <p:spTgt spid="9">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9">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9">
                                            <p:txEl>
                                              <p:pRg st="2" end="2"/>
                                            </p:txEl>
                                          </p:spTgt>
                                        </p:tgtEl>
                                        <p:attrNameLst>
                                          <p:attrName>ppt_w</p:attrName>
                                        </p:attrNameLst>
                                      </p:cBhvr>
                                    </p:anim>
                                    <p:anim by="(#ppt_w*0.50)" calcmode="lin" valueType="num">
                                      <p:cBhvr>
                                        <p:cTn id="32" dur="500" decel="50000" autoRev="1" fill="hold">
                                          <p:stCondLst>
                                            <p:cond delay="0"/>
                                          </p:stCondLst>
                                        </p:cTn>
                                        <p:tgtEl>
                                          <p:spTgt spid="9">
                                            <p:txEl>
                                              <p:pRg st="2" end="2"/>
                                            </p:txEl>
                                          </p:spTgt>
                                        </p:tgtEl>
                                        <p:attrNameLst>
                                          <p:attrName>ppt_x</p:attrName>
                                        </p:attrNameLst>
                                      </p:cBhvr>
                                    </p:anim>
                                    <p:anim from="(-#ppt_h/2)" to="(#ppt_y)" calcmode="lin" valueType="num">
                                      <p:cBhvr>
                                        <p:cTn id="33" dur="1000" fill="hold">
                                          <p:stCondLst>
                                            <p:cond delay="0"/>
                                          </p:stCondLst>
                                        </p:cTn>
                                        <p:tgtEl>
                                          <p:spTgt spid="9">
                                            <p:txEl>
                                              <p:pRg st="2" end="2"/>
                                            </p:txEl>
                                          </p:spTgt>
                                        </p:tgtEl>
                                        <p:attrNameLst>
                                          <p:attrName>ppt_y</p:attrName>
                                        </p:attrNameLst>
                                      </p:cBhvr>
                                    </p:anim>
                                    <p:animRot by="21600000">
                                      <p:cBhvr>
                                        <p:cTn id="34" dur="1000" fill="hold">
                                          <p:stCondLst>
                                            <p:cond delay="0"/>
                                          </p:stCondLst>
                                        </p:cTn>
                                        <p:tgtEl>
                                          <p:spTgt spid="9">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15/02/2019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2</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2" name="Rectangle 1"/>
          <p:cNvSpPr/>
          <p:nvPr/>
        </p:nvSpPr>
        <p:spPr>
          <a:xfrm>
            <a:off x="600075" y="568780"/>
            <a:ext cx="10991850" cy="6001643"/>
          </a:xfrm>
          <a:prstGeom prst="rect">
            <a:avLst/>
          </a:prstGeom>
        </p:spPr>
        <p:txBody>
          <a:bodyPr wrap="square">
            <a:spAutoFit/>
          </a:bodyPr>
          <a:lstStyle/>
          <a:p>
            <a:r>
              <a:rPr lang="fr-FR" sz="9600" b="1" dirty="0" smtClean="0">
                <a:latin typeface="Brush Script MT" panose="03060802040406070304" pitchFamily="66" charset="0"/>
              </a:rPr>
              <a:t>    30 </a:t>
            </a:r>
            <a:r>
              <a:rPr lang="fr-FR" sz="9600" b="1" dirty="0">
                <a:latin typeface="Brush Script MT" panose="03060802040406070304" pitchFamily="66" charset="0"/>
              </a:rPr>
              <a:t>nouvelles </a:t>
            </a:r>
            <a:r>
              <a:rPr lang="fr-FR" sz="9600" b="1" dirty="0" smtClean="0">
                <a:latin typeface="Brush Script MT" panose="03060802040406070304" pitchFamily="66" charset="0"/>
              </a:rPr>
              <a:t>photos     parfaites </a:t>
            </a:r>
            <a:endParaRPr lang="fr-FR" sz="9600" b="1" dirty="0">
              <a:latin typeface="Brush Script MT" panose="03060802040406070304" pitchFamily="66" charset="0"/>
            </a:endParaRPr>
          </a:p>
          <a:p>
            <a:r>
              <a:rPr lang="fr-FR" sz="9600" b="1" dirty="0" smtClean="0">
                <a:latin typeface="Brush Script MT" panose="03060802040406070304" pitchFamily="66" charset="0"/>
              </a:rPr>
              <a:t>pour </a:t>
            </a:r>
            <a:r>
              <a:rPr lang="fr-FR" sz="9600" b="1" dirty="0">
                <a:latin typeface="Brush Script MT" panose="03060802040406070304" pitchFamily="66" charset="0"/>
              </a:rPr>
              <a:t>combler le maniaque </a:t>
            </a:r>
            <a:r>
              <a:rPr lang="fr-FR" sz="9600" b="1" dirty="0" smtClean="0">
                <a:latin typeface="Brush Script MT" panose="03060802040406070304" pitchFamily="66" charset="0"/>
              </a:rPr>
              <a:t>qui </a:t>
            </a:r>
            <a:r>
              <a:rPr lang="fr-FR" sz="9600" b="1" dirty="0">
                <a:latin typeface="Brush Script MT" panose="03060802040406070304" pitchFamily="66" charset="0"/>
              </a:rPr>
              <a:t>sommeille en vous </a:t>
            </a:r>
          </a:p>
        </p:txBody>
      </p:sp>
    </p:spTree>
    <p:extLst>
      <p:ext uri="{BB962C8B-B14F-4D97-AF65-F5344CB8AC3E}">
        <p14:creationId xmlns:p14="http://schemas.microsoft.com/office/powerpoint/2010/main" val="579139950"/>
      </p:ext>
    </p:extLst>
  </p:cSld>
  <p:clrMapOvr>
    <a:masterClrMapping/>
  </p:clrMapOvr>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15/02/2019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3</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2" name="Rectangle 1"/>
          <p:cNvSpPr/>
          <p:nvPr/>
        </p:nvSpPr>
        <p:spPr>
          <a:xfrm>
            <a:off x="1100050" y="714614"/>
            <a:ext cx="9991898" cy="5509200"/>
          </a:xfrm>
          <a:prstGeom prst="rect">
            <a:avLst/>
          </a:prstGeom>
        </p:spPr>
        <p:txBody>
          <a:bodyPr wrap="square">
            <a:spAutoFit/>
          </a:bodyPr>
          <a:lstStyle/>
          <a:p>
            <a:r>
              <a:rPr lang="fr-FR" sz="4400" b="1" dirty="0">
                <a:latin typeface="Brush Script MT" panose="03060802040406070304" pitchFamily="66" charset="0"/>
              </a:rPr>
              <a:t>Avec tout ce qui nous arrive, voir les choses en ordre ça fait du bien. Alors aujourd’hui, on revient avec une nouvelle édition de photos parfaites qui vont vous apaiser. Ce genre de photos est un peu l’équivalent visuel de l’ASMR pour ceux qui connaissent. Donc on se détend, on oublie le désordre constant qu’est la vie et on découvre des images parfaites qui vont une nouvelle fois satisfaire le maniaque qui est en vous.</a:t>
            </a:r>
          </a:p>
        </p:txBody>
      </p:sp>
    </p:spTree>
    <p:extLst>
      <p:ext uri="{BB962C8B-B14F-4D97-AF65-F5344CB8AC3E}">
        <p14:creationId xmlns:p14="http://schemas.microsoft.com/office/powerpoint/2010/main" val="4205825479"/>
      </p:ext>
    </p:extLst>
  </p:cSld>
  <p:clrMapOvr>
    <a:masterClrMapping/>
  </p:clrMapOvr>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15/02/2019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4</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22010" r="-145"/>
          <a:stretch/>
        </p:blipFill>
        <p:spPr>
          <a:xfrm>
            <a:off x="2969465" y="365125"/>
            <a:ext cx="6253068" cy="6492874"/>
          </a:xfrm>
          <a:prstGeom prst="rect">
            <a:avLst/>
          </a:prstGeom>
          <a:effectLst>
            <a:softEdge rad="127000"/>
          </a:effectLst>
        </p:spPr>
      </p:pic>
    </p:spTree>
    <p:extLst>
      <p:ext uri="{BB962C8B-B14F-4D97-AF65-F5344CB8AC3E}">
        <p14:creationId xmlns:p14="http://schemas.microsoft.com/office/powerpoint/2010/main" val="1763627976"/>
      </p:ext>
    </p:extLst>
  </p:cSld>
  <p:clrMapOvr>
    <a:masterClrMapping/>
  </p:clrMapOvr>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15/02/2019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5</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t="2881" r="-1015" b="10380"/>
          <a:stretch/>
        </p:blipFill>
        <p:spPr>
          <a:xfrm>
            <a:off x="3281121" y="412452"/>
            <a:ext cx="5629757" cy="6445548"/>
          </a:xfrm>
          <a:prstGeom prst="rect">
            <a:avLst/>
          </a:prstGeom>
          <a:effectLst>
            <a:softEdge rad="127000"/>
          </a:effectLst>
        </p:spPr>
      </p:pic>
    </p:spTree>
    <p:extLst>
      <p:ext uri="{BB962C8B-B14F-4D97-AF65-F5344CB8AC3E}">
        <p14:creationId xmlns:p14="http://schemas.microsoft.com/office/powerpoint/2010/main" val="351398685"/>
      </p:ext>
    </p:extLst>
  </p:cSld>
  <p:clrMapOvr>
    <a:masterClrMapping/>
  </p:clrMapOvr>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15/02/2019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6</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3352799" y="380999"/>
            <a:ext cx="5446644" cy="6477001"/>
          </a:xfrm>
          <a:prstGeom prst="rect">
            <a:avLst/>
          </a:prstGeom>
          <a:effectLst>
            <a:softEdge rad="127000"/>
          </a:effectLst>
        </p:spPr>
      </p:pic>
    </p:spTree>
    <p:extLst>
      <p:ext uri="{BB962C8B-B14F-4D97-AF65-F5344CB8AC3E}">
        <p14:creationId xmlns:p14="http://schemas.microsoft.com/office/powerpoint/2010/main" val="3062848192"/>
      </p:ext>
    </p:extLst>
  </p:cSld>
  <p:clrMapOvr>
    <a:masterClrMapping/>
  </p:clrMapOvr>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15/02/2019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7</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r="-1595" b="13424"/>
          <a:stretch/>
        </p:blipFill>
        <p:spPr>
          <a:xfrm>
            <a:off x="3245793" y="381000"/>
            <a:ext cx="5700411" cy="6477000"/>
          </a:xfrm>
          <a:prstGeom prst="rect">
            <a:avLst/>
          </a:prstGeom>
          <a:effectLst>
            <a:softEdge rad="127000"/>
          </a:effectLst>
        </p:spPr>
      </p:pic>
    </p:spTree>
    <p:extLst>
      <p:ext uri="{BB962C8B-B14F-4D97-AF65-F5344CB8AC3E}">
        <p14:creationId xmlns:p14="http://schemas.microsoft.com/office/powerpoint/2010/main" val="632296213"/>
      </p:ext>
    </p:extLst>
  </p:cSld>
  <p:clrMapOvr>
    <a:masterClrMapping/>
  </p:clrMapOvr>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15/02/2019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8</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r="-637" b="6685"/>
          <a:stretch/>
        </p:blipFill>
        <p:spPr>
          <a:xfrm>
            <a:off x="2947208" y="381000"/>
            <a:ext cx="6297582" cy="6477000"/>
          </a:xfrm>
          <a:prstGeom prst="rect">
            <a:avLst/>
          </a:prstGeom>
          <a:effectLst>
            <a:softEdge rad="127000"/>
          </a:effectLst>
        </p:spPr>
      </p:pic>
    </p:spTree>
    <p:extLst>
      <p:ext uri="{BB962C8B-B14F-4D97-AF65-F5344CB8AC3E}">
        <p14:creationId xmlns:p14="http://schemas.microsoft.com/office/powerpoint/2010/main" val="3900069276"/>
      </p:ext>
    </p:extLst>
  </p:cSld>
  <p:clrMapOvr>
    <a:masterClrMapping/>
  </p:clrMapOvr>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15/02/2019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9</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815547" y="437322"/>
            <a:ext cx="8560904" cy="6420678"/>
          </a:xfrm>
          <a:prstGeom prst="rect">
            <a:avLst/>
          </a:prstGeom>
          <a:effectLst>
            <a:softEdge rad="127000"/>
          </a:effectLst>
        </p:spPr>
      </p:pic>
    </p:spTree>
    <p:extLst>
      <p:ext uri="{BB962C8B-B14F-4D97-AF65-F5344CB8AC3E}">
        <p14:creationId xmlns:p14="http://schemas.microsoft.com/office/powerpoint/2010/main" val="696491311"/>
      </p:ext>
    </p:extLst>
  </p:cSld>
  <p:clrMapOvr>
    <a:masterClrMapping/>
  </p:clrMapOvr>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15/02/2019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10</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4185" r="725" b="4945"/>
          <a:stretch/>
        </p:blipFill>
        <p:spPr>
          <a:xfrm>
            <a:off x="3440939" y="377330"/>
            <a:ext cx="5310119" cy="6480670"/>
          </a:xfrm>
          <a:prstGeom prst="rect">
            <a:avLst/>
          </a:prstGeom>
          <a:effectLst>
            <a:softEdge rad="127000"/>
          </a:effectLst>
        </p:spPr>
      </p:pic>
    </p:spTree>
    <p:extLst>
      <p:ext uri="{BB962C8B-B14F-4D97-AF65-F5344CB8AC3E}">
        <p14:creationId xmlns:p14="http://schemas.microsoft.com/office/powerpoint/2010/main" val="99134485"/>
      </p:ext>
    </p:extLst>
  </p:cSld>
  <p:clrMapOvr>
    <a:masterClrMapping/>
  </p:clrMapOvr>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15/02/2019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11</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822173" y="447261"/>
            <a:ext cx="8547652" cy="6410739"/>
          </a:xfrm>
          <a:prstGeom prst="rect">
            <a:avLst/>
          </a:prstGeom>
          <a:effectLst>
            <a:softEdge rad="127000"/>
          </a:effectLst>
        </p:spPr>
      </p:pic>
    </p:spTree>
    <p:extLst>
      <p:ext uri="{BB962C8B-B14F-4D97-AF65-F5344CB8AC3E}">
        <p14:creationId xmlns:p14="http://schemas.microsoft.com/office/powerpoint/2010/main" val="3619998860"/>
      </p:ext>
    </p:extLst>
  </p:cSld>
  <p:clrMapOvr>
    <a:masterClrMapping/>
  </p:clrMapOvr>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15/02/2019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12</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208823" y="382491"/>
            <a:ext cx="9774353" cy="6475509"/>
          </a:xfrm>
          <a:prstGeom prst="rect">
            <a:avLst/>
          </a:prstGeom>
          <a:effectLst>
            <a:softEdge rad="127000"/>
          </a:effectLst>
        </p:spPr>
      </p:pic>
    </p:spTree>
    <p:extLst>
      <p:ext uri="{BB962C8B-B14F-4D97-AF65-F5344CB8AC3E}">
        <p14:creationId xmlns:p14="http://schemas.microsoft.com/office/powerpoint/2010/main" val="3865525628"/>
      </p:ext>
    </p:extLst>
  </p:cSld>
  <p:clrMapOvr>
    <a:masterClrMapping/>
  </p:clrMapOvr>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15/02/2019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13</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2596916" y="365125"/>
            <a:ext cx="7104185" cy="6493669"/>
          </a:xfrm>
          <a:prstGeom prst="rect">
            <a:avLst/>
          </a:prstGeom>
          <a:effectLst>
            <a:softEdge rad="127000"/>
          </a:effectLst>
        </p:spPr>
      </p:pic>
    </p:spTree>
    <p:extLst>
      <p:ext uri="{BB962C8B-B14F-4D97-AF65-F5344CB8AC3E}">
        <p14:creationId xmlns:p14="http://schemas.microsoft.com/office/powerpoint/2010/main" val="3853508096"/>
      </p:ext>
    </p:extLst>
  </p:cSld>
  <p:clrMapOvr>
    <a:masterClrMapping/>
  </p:clrMapOvr>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15/02/2019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14</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8" name="Image 7"/>
          <p:cNvPicPr>
            <a:picLocks noChangeAspect="1"/>
          </p:cNvPicPr>
          <p:nvPr/>
        </p:nvPicPr>
        <p:blipFill rotWithShape="1">
          <a:blip r:embed="rId3" cstate="email">
            <a:extLst>
              <a:ext uri="{28A0092B-C50C-407E-A947-70E740481C1C}">
                <a14:useLocalDpi xmlns:a14="http://schemas.microsoft.com/office/drawing/2010/main"/>
              </a:ext>
            </a:extLst>
          </a:blip>
          <a:srcRect r="-615"/>
          <a:stretch/>
        </p:blipFill>
        <p:spPr>
          <a:xfrm>
            <a:off x="2645958" y="646331"/>
            <a:ext cx="6900081" cy="5950423"/>
          </a:xfrm>
          <a:prstGeom prst="rect">
            <a:avLst/>
          </a:prstGeom>
          <a:effectLst>
            <a:softEdge rad="127000"/>
          </a:effectLst>
        </p:spPr>
      </p:pic>
      <p:sp>
        <p:nvSpPr>
          <p:cNvPr id="9" name="Rectangle 8"/>
          <p:cNvSpPr/>
          <p:nvPr/>
        </p:nvSpPr>
        <p:spPr>
          <a:xfrm>
            <a:off x="2174898" y="61323"/>
            <a:ext cx="7842211" cy="6001643"/>
          </a:xfrm>
          <a:prstGeom prst="rect">
            <a:avLst/>
          </a:prstGeom>
          <a:noFill/>
        </p:spPr>
        <p:txBody>
          <a:bodyPr wrap="none" lIns="91440" tIns="45720" rIns="91440" bIns="45720">
            <a:spAutoFit/>
          </a:bodyPr>
          <a:lstStyle/>
          <a:p>
            <a:pPr algn="ctr"/>
            <a:r>
              <a:rPr lang="fr-FR" sz="96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C’était</a:t>
            </a:r>
          </a:p>
          <a:p>
            <a:pPr algn="ctr"/>
            <a:r>
              <a:rPr lang="fr-FR" sz="96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30 </a:t>
            </a:r>
            <a:r>
              <a:rPr lang="fr-FR" sz="9600" b="1" dirty="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nouvelles </a:t>
            </a:r>
            <a:r>
              <a:rPr lang="fr-FR" sz="96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photos</a:t>
            </a:r>
          </a:p>
          <a:p>
            <a:pPr algn="ctr"/>
            <a:r>
              <a:rPr lang="fr-FR" sz="96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 </a:t>
            </a:r>
            <a:r>
              <a:rPr lang="fr-FR" sz="9600" b="1" dirty="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parfaites </a:t>
            </a:r>
            <a:endParaRPr lang="fr-FR" sz="96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endParaRPr>
          </a:p>
          <a:p>
            <a:pPr algn="ctr"/>
            <a:r>
              <a:rPr lang="fr-FR" sz="96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par Lande</a:t>
            </a:r>
            <a:endParaRPr lang="fr-FR" sz="9600" b="1" cap="none" spc="0" dirty="0">
              <a:ln w="0">
                <a:solidFill>
                  <a:srgbClr val="FFFF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Tree>
    <p:extLst>
      <p:ext uri="{BB962C8B-B14F-4D97-AF65-F5344CB8AC3E}">
        <p14:creationId xmlns:p14="http://schemas.microsoft.com/office/powerpoint/2010/main" val="438734300"/>
      </p:ext>
    </p:extLst>
  </p:cSld>
  <p:clrMapOvr>
    <a:masterClrMapping/>
  </p:clrMapOvr>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9">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9">
                                            <p:txEl>
                                              <p:pRg st="1" end="1"/>
                                            </p:txEl>
                                          </p:spTgt>
                                        </p:tgtEl>
                                        <p:attrNameLst>
                                          <p:attrName>ppt_w</p:attrName>
                                        </p:attrNameLst>
                                      </p:cBhvr>
                                    </p:anim>
                                    <p:anim by="(#ppt_w*0.50)" calcmode="lin" valueType="num">
                                      <p:cBhvr>
                                        <p:cTn id="24" dur="500" decel="50000" autoRev="1" fill="hold">
                                          <p:stCondLst>
                                            <p:cond delay="0"/>
                                          </p:stCondLst>
                                        </p:cTn>
                                        <p:tgtEl>
                                          <p:spTgt spid="9">
                                            <p:txEl>
                                              <p:pRg st="1" end="1"/>
                                            </p:txEl>
                                          </p:spTgt>
                                        </p:tgtEl>
                                        <p:attrNameLst>
                                          <p:attrName>ppt_x</p:attrName>
                                        </p:attrNameLst>
                                      </p:cBhvr>
                                    </p:anim>
                                    <p:anim from="(-#ppt_h/2)" to="(#ppt_y)" calcmode="lin" valueType="num">
                                      <p:cBhvr>
                                        <p:cTn id="25" dur="1000" fill="hold">
                                          <p:stCondLst>
                                            <p:cond delay="0"/>
                                          </p:stCondLst>
                                        </p:cTn>
                                        <p:tgtEl>
                                          <p:spTgt spid="9">
                                            <p:txEl>
                                              <p:pRg st="1" end="1"/>
                                            </p:txEl>
                                          </p:spTgt>
                                        </p:tgtEl>
                                        <p:attrNameLst>
                                          <p:attrName>ppt_y</p:attrName>
                                        </p:attrNameLst>
                                      </p:cBhvr>
                                    </p:anim>
                                    <p:animRot by="21600000">
                                      <p:cBhvr>
                                        <p:cTn id="26" dur="1000" fill="hold">
                                          <p:stCondLst>
                                            <p:cond delay="0"/>
                                          </p:stCondLst>
                                        </p:cTn>
                                        <p:tgtEl>
                                          <p:spTgt spid="9">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9">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9">
                                            <p:txEl>
                                              <p:pRg st="2" end="2"/>
                                            </p:txEl>
                                          </p:spTgt>
                                        </p:tgtEl>
                                        <p:attrNameLst>
                                          <p:attrName>ppt_w</p:attrName>
                                        </p:attrNameLst>
                                      </p:cBhvr>
                                    </p:anim>
                                    <p:anim by="(#ppt_w*0.50)" calcmode="lin" valueType="num">
                                      <p:cBhvr>
                                        <p:cTn id="32" dur="500" decel="50000" autoRev="1" fill="hold">
                                          <p:stCondLst>
                                            <p:cond delay="0"/>
                                          </p:stCondLst>
                                        </p:cTn>
                                        <p:tgtEl>
                                          <p:spTgt spid="9">
                                            <p:txEl>
                                              <p:pRg st="2" end="2"/>
                                            </p:txEl>
                                          </p:spTgt>
                                        </p:tgtEl>
                                        <p:attrNameLst>
                                          <p:attrName>ppt_x</p:attrName>
                                        </p:attrNameLst>
                                      </p:cBhvr>
                                    </p:anim>
                                    <p:anim from="(-#ppt_h/2)" to="(#ppt_y)" calcmode="lin" valueType="num">
                                      <p:cBhvr>
                                        <p:cTn id="33" dur="1000" fill="hold">
                                          <p:stCondLst>
                                            <p:cond delay="0"/>
                                          </p:stCondLst>
                                        </p:cTn>
                                        <p:tgtEl>
                                          <p:spTgt spid="9">
                                            <p:txEl>
                                              <p:pRg st="2" end="2"/>
                                            </p:txEl>
                                          </p:spTgt>
                                        </p:tgtEl>
                                        <p:attrNameLst>
                                          <p:attrName>ppt_y</p:attrName>
                                        </p:attrNameLst>
                                      </p:cBhvr>
                                    </p:anim>
                                    <p:animRot by="21600000">
                                      <p:cBhvr>
                                        <p:cTn id="34" dur="1000" fill="hold">
                                          <p:stCondLst>
                                            <p:cond delay="0"/>
                                          </p:stCondLst>
                                        </p:cTn>
                                        <p:tgtEl>
                                          <p:spTgt spid="9">
                                            <p:txEl>
                                              <p:pRg st="2" end="2"/>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9">
                                            <p:txEl>
                                              <p:pRg st="3" end="3"/>
                                            </p:txEl>
                                          </p:spTgt>
                                        </p:tgtEl>
                                        <p:attrNameLst>
                                          <p:attrName>style.visibility</p:attrName>
                                        </p:attrNameLst>
                                      </p:cBhvr>
                                      <p:to>
                                        <p:strVal val="visible"/>
                                      </p:to>
                                    </p:set>
                                    <p:anim by="(-#ppt_w*2)" calcmode="lin" valueType="num">
                                      <p:cBhvr rctx="PPT">
                                        <p:cTn id="39" dur="500" autoRev="1" fill="hold">
                                          <p:stCondLst>
                                            <p:cond delay="0"/>
                                          </p:stCondLst>
                                        </p:cTn>
                                        <p:tgtEl>
                                          <p:spTgt spid="9">
                                            <p:txEl>
                                              <p:pRg st="3" end="3"/>
                                            </p:txEl>
                                          </p:spTgt>
                                        </p:tgtEl>
                                        <p:attrNameLst>
                                          <p:attrName>ppt_w</p:attrName>
                                        </p:attrNameLst>
                                      </p:cBhvr>
                                    </p:anim>
                                    <p:anim by="(#ppt_w*0.50)" calcmode="lin" valueType="num">
                                      <p:cBhvr>
                                        <p:cTn id="40" dur="500" decel="50000" autoRev="1" fill="hold">
                                          <p:stCondLst>
                                            <p:cond delay="0"/>
                                          </p:stCondLst>
                                        </p:cTn>
                                        <p:tgtEl>
                                          <p:spTgt spid="9">
                                            <p:txEl>
                                              <p:pRg st="3" end="3"/>
                                            </p:txEl>
                                          </p:spTgt>
                                        </p:tgtEl>
                                        <p:attrNameLst>
                                          <p:attrName>ppt_x</p:attrName>
                                        </p:attrNameLst>
                                      </p:cBhvr>
                                    </p:anim>
                                    <p:anim from="(-#ppt_h/2)" to="(#ppt_y)" calcmode="lin" valueType="num">
                                      <p:cBhvr>
                                        <p:cTn id="41" dur="1000" fill="hold">
                                          <p:stCondLst>
                                            <p:cond delay="0"/>
                                          </p:stCondLst>
                                        </p:cTn>
                                        <p:tgtEl>
                                          <p:spTgt spid="9">
                                            <p:txEl>
                                              <p:pRg st="3" end="3"/>
                                            </p:txEl>
                                          </p:spTgt>
                                        </p:tgtEl>
                                        <p:attrNameLst>
                                          <p:attrName>ppt_y</p:attrName>
                                        </p:attrNameLst>
                                      </p:cBhvr>
                                    </p:anim>
                                    <p:animRot by="21600000">
                                      <p:cBhvr>
                                        <p:cTn id="42" dur="1000" fill="hold">
                                          <p:stCondLst>
                                            <p:cond delay="0"/>
                                          </p:stCondLst>
                                        </p:cTn>
                                        <p:tgtEl>
                                          <p:spTgt spid="9">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69</TotalTime>
  <Words>334</Words>
  <Application>Microsoft Office PowerPoint</Application>
  <PresentationFormat>Grand écran</PresentationFormat>
  <Paragraphs>80</Paragraphs>
  <Slides>14</Slides>
  <Notes>14</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14</vt:i4>
      </vt:variant>
    </vt:vector>
  </HeadingPairs>
  <TitlesOfParts>
    <vt:vector size="19"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15</cp:revision>
  <dcterms:created xsi:type="dcterms:W3CDTF">2019-02-15T15:23:35Z</dcterms:created>
  <dcterms:modified xsi:type="dcterms:W3CDTF">2019-02-15T19:16:15Z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