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8" r:id="rId3"/>
    <p:sldId id="257" r:id="rId4"/>
    <p:sldId id="259" r:id="rId5"/>
    <p:sldId id="260" r:id="rId6"/>
    <p:sldId id="261" r:id="rId7"/>
    <p:sldId id="262" r:id="rId8"/>
    <p:sldId id="263" r:id="rId9"/>
    <p:sldId id="264" r:id="rId10"/>
    <p:sldId id="266" r:id="rId11"/>
    <p:sldId id="267" r:id="rId12"/>
    <p:sldId id="268" r:id="rId13"/>
    <p:sldId id="269" r:id="rId14"/>
    <p:sldId id="270"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8N5/OcmBxviBQn7XJW4KA==" hashData="sx6wMuVq9Ud6WeAJRzClxGmTlqr43k722yef00y7UYIWeMGoLe9bkrHb18VnrGw/8uOjRsMyfOny4YguPxeyf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7" d="100"/>
          <a:sy n="77" d="100"/>
        </p:scale>
        <p:origin x="66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C1D6E3-619E-4BD0-86BA-AA5611576EAF}" type="datetimeFigureOut">
              <a:rPr lang="fr-FR" smtClean="0"/>
              <a:t>15/02/2019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CB5E46-6A33-442E-AC08-A2226FD8EA54}" type="slidenum">
              <a:rPr lang="fr-FR" smtClean="0"/>
              <a:t>‹N°›</a:t>
            </a:fld>
            <a:endParaRPr lang="fr-FR"/>
          </a:p>
        </p:txBody>
      </p:sp>
    </p:spTree>
    <p:extLst>
      <p:ext uri="{BB962C8B-B14F-4D97-AF65-F5344CB8AC3E}">
        <p14:creationId xmlns:p14="http://schemas.microsoft.com/office/powerpoint/2010/main" val="2316047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a:t>
            </a:fld>
            <a:endParaRPr lang="fr-FR"/>
          </a:p>
        </p:txBody>
      </p:sp>
    </p:spTree>
    <p:extLst>
      <p:ext uri="{BB962C8B-B14F-4D97-AF65-F5344CB8AC3E}">
        <p14:creationId xmlns:p14="http://schemas.microsoft.com/office/powerpoint/2010/main" val="1562415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a:t>
            </a:fld>
            <a:endParaRPr lang="fr-FR"/>
          </a:p>
        </p:txBody>
      </p:sp>
    </p:spTree>
    <p:extLst>
      <p:ext uri="{BB962C8B-B14F-4D97-AF65-F5344CB8AC3E}">
        <p14:creationId xmlns:p14="http://schemas.microsoft.com/office/powerpoint/2010/main" val="4644090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3</a:t>
            </a:fld>
            <a:endParaRPr lang="fr-FR"/>
          </a:p>
        </p:txBody>
      </p:sp>
    </p:spTree>
    <p:extLst>
      <p:ext uri="{BB962C8B-B14F-4D97-AF65-F5344CB8AC3E}">
        <p14:creationId xmlns:p14="http://schemas.microsoft.com/office/powerpoint/2010/main" val="17090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4</a:t>
            </a:fld>
            <a:endParaRPr lang="fr-FR"/>
          </a:p>
        </p:txBody>
      </p:sp>
    </p:spTree>
    <p:extLst>
      <p:ext uri="{BB962C8B-B14F-4D97-AF65-F5344CB8AC3E}">
        <p14:creationId xmlns:p14="http://schemas.microsoft.com/office/powerpoint/2010/main" val="1895300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5</a:t>
            </a:fld>
            <a:endParaRPr lang="fr-FR"/>
          </a:p>
        </p:txBody>
      </p:sp>
    </p:spTree>
    <p:extLst>
      <p:ext uri="{BB962C8B-B14F-4D97-AF65-F5344CB8AC3E}">
        <p14:creationId xmlns:p14="http://schemas.microsoft.com/office/powerpoint/2010/main" val="39261156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6</a:t>
            </a:fld>
            <a:endParaRPr lang="fr-FR"/>
          </a:p>
        </p:txBody>
      </p:sp>
    </p:spTree>
    <p:extLst>
      <p:ext uri="{BB962C8B-B14F-4D97-AF65-F5344CB8AC3E}">
        <p14:creationId xmlns:p14="http://schemas.microsoft.com/office/powerpoint/2010/main" val="4165443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7</a:t>
            </a:fld>
            <a:endParaRPr lang="fr-FR"/>
          </a:p>
        </p:txBody>
      </p:sp>
    </p:spTree>
    <p:extLst>
      <p:ext uri="{BB962C8B-B14F-4D97-AF65-F5344CB8AC3E}">
        <p14:creationId xmlns:p14="http://schemas.microsoft.com/office/powerpoint/2010/main" val="2831896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8</a:t>
            </a:fld>
            <a:endParaRPr lang="fr-FR"/>
          </a:p>
        </p:txBody>
      </p:sp>
    </p:spTree>
    <p:extLst>
      <p:ext uri="{BB962C8B-B14F-4D97-AF65-F5344CB8AC3E}">
        <p14:creationId xmlns:p14="http://schemas.microsoft.com/office/powerpoint/2010/main" val="4009140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9</a:t>
            </a:fld>
            <a:endParaRPr lang="fr-FR"/>
          </a:p>
        </p:txBody>
      </p:sp>
    </p:spTree>
    <p:extLst>
      <p:ext uri="{BB962C8B-B14F-4D97-AF65-F5344CB8AC3E}">
        <p14:creationId xmlns:p14="http://schemas.microsoft.com/office/powerpoint/2010/main" val="39315381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10</a:t>
            </a:fld>
            <a:endParaRPr lang="fr-FR"/>
          </a:p>
        </p:txBody>
      </p:sp>
    </p:spTree>
    <p:extLst>
      <p:ext uri="{BB962C8B-B14F-4D97-AF65-F5344CB8AC3E}">
        <p14:creationId xmlns:p14="http://schemas.microsoft.com/office/powerpoint/2010/main" val="16526186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11</a:t>
            </a:fld>
            <a:endParaRPr lang="fr-FR"/>
          </a:p>
        </p:txBody>
      </p:sp>
    </p:spTree>
    <p:extLst>
      <p:ext uri="{BB962C8B-B14F-4D97-AF65-F5344CB8AC3E}">
        <p14:creationId xmlns:p14="http://schemas.microsoft.com/office/powerpoint/2010/main" val="9402671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12</a:t>
            </a:fld>
            <a:endParaRPr lang="fr-FR"/>
          </a:p>
        </p:txBody>
      </p:sp>
    </p:spTree>
    <p:extLst>
      <p:ext uri="{BB962C8B-B14F-4D97-AF65-F5344CB8AC3E}">
        <p14:creationId xmlns:p14="http://schemas.microsoft.com/office/powerpoint/2010/main" val="39560571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13</a:t>
            </a:fld>
            <a:endParaRPr lang="fr-FR"/>
          </a:p>
        </p:txBody>
      </p:sp>
    </p:spTree>
    <p:extLst>
      <p:ext uri="{BB962C8B-B14F-4D97-AF65-F5344CB8AC3E}">
        <p14:creationId xmlns:p14="http://schemas.microsoft.com/office/powerpoint/2010/main" val="25975090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14</a:t>
            </a:fld>
            <a:endParaRPr lang="fr-FR"/>
          </a:p>
        </p:txBody>
      </p:sp>
    </p:spTree>
    <p:extLst>
      <p:ext uri="{BB962C8B-B14F-4D97-AF65-F5344CB8AC3E}">
        <p14:creationId xmlns:p14="http://schemas.microsoft.com/office/powerpoint/2010/main" val="3073897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A9FD408-2B68-45E0-B1A3-3090186396E1}"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80286205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F9B3EC0-59AD-42DF-949A-563A146F3A45}"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1041663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0CB3A1C-1EC2-4EBB-BD04-BDBFA28B09E4}"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84731118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DFCBE3A-D59A-4EDD-89F8-8EF871A9E659}"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19531084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1053CED-FB73-4958-9D1E-BAD2BE436DEC}" type="datetime1">
              <a:rPr lang="fr-FR" smtClean="0"/>
              <a:t>15/02/2019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22905840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81111A6-F9D2-4704-87B7-2880B0B2DE1C}" type="datetime1">
              <a:rPr lang="fr-FR" smtClean="0"/>
              <a:t>15/02/2019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2392284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2AD86-06A7-48BC-A6EF-061885B62ED7}" type="datetime1">
              <a:rPr lang="fr-FR" smtClean="0"/>
              <a:t>15/02/2019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96186833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545869-C4D1-4D28-B1C0-7743D0F6FA8F}"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5909377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A2F1C54-0711-4032-9972-0A3D0C0D1AB9}"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56525723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CFD25D-B8B4-47D1-981E-70B5F61B9C04}"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72173019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CEBF8AF-6CC7-4ADD-A426-B7427AB2476A}"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1645315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BDFA9E-89E5-457D-96AC-FF35D715473A}" type="datetime1">
              <a:rPr lang="fr-FR" smtClean="0"/>
              <a:t>15/02/2019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BBF15-05B4-4DB9-92BF-363A3BF27041}" type="slidenum">
              <a:rPr lang="fr-FR" smtClean="0"/>
              <a:t>‹N°›</a:t>
            </a:fld>
            <a:endParaRPr lang="fr-FR"/>
          </a:p>
        </p:txBody>
      </p:sp>
    </p:spTree>
    <p:extLst>
      <p:ext uri="{BB962C8B-B14F-4D97-AF65-F5344CB8AC3E}">
        <p14:creationId xmlns:p14="http://schemas.microsoft.com/office/powerpoint/2010/main" val="39891865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501359" y="61323"/>
            <a:ext cx="11189282" cy="6463308"/>
          </a:xfrm>
          <a:prstGeom prst="rect">
            <a:avLst/>
          </a:prstGeom>
          <a:noFill/>
        </p:spPr>
        <p:txBody>
          <a:bodyPr wrap="none" lIns="91440" tIns="45720" rIns="91440" bIns="45720">
            <a:spAutoFit/>
          </a:bodyPr>
          <a:lstStyle/>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30 </a:t>
            </a:r>
            <a:r>
              <a:rPr lang="fr-FR" sz="13800" b="1" dirty="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nouvelles </a:t>
            </a: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photos</a:t>
            </a: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a:t>
            </a:r>
            <a:r>
              <a:rPr lang="fr-FR" sz="13800" b="1" dirty="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parfaites </a:t>
            </a:r>
            <a:endPar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 </a:t>
            </a: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Lande</a:t>
            </a:r>
            <a:endParaRPr lang="fr-FR" sz="138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11984654"/>
      </p:ext>
    </p:extLst>
  </p:cSld>
  <p:clrMapOvr>
    <a:masterClrMapping/>
  </p:clrMapOvr>
  <mc:AlternateContent xmlns:mc="http://schemas.openxmlformats.org/markup-compatibility/2006">
    <mc:Choice xmlns:p14="http://schemas.microsoft.com/office/powerpoint/2010/main" Requires="p14">
      <p:transition spd="slow" p14:dur="6750" advTm="9000">
        <p:circle/>
        <p:sndAc>
          <p:stSnd loop="1">
            <p:snd r:embed="rId3" name="489962_riquet77570_001.wav"/>
          </p:stSnd>
        </p:sndAc>
      </p:transition>
    </mc:Choice>
    <mc:Fallback>
      <p:transition spd="slow" advTm="9000">
        <p:circle/>
        <p:sndAc>
          <p:stSnd loop="1">
            <p:snd r:embed="rId3" name="489962_riquet77570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600075" y="568780"/>
            <a:ext cx="10991850" cy="6001643"/>
          </a:xfrm>
          <a:prstGeom prst="rect">
            <a:avLst/>
          </a:prstGeom>
        </p:spPr>
        <p:txBody>
          <a:bodyPr wrap="square">
            <a:spAutoFit/>
          </a:bodyPr>
          <a:lstStyle/>
          <a:p>
            <a:r>
              <a:rPr lang="fr-FR" sz="9600" b="1" dirty="0" smtClean="0">
                <a:latin typeface="Brush Script MT" panose="03060802040406070304" pitchFamily="66" charset="0"/>
              </a:rPr>
              <a:t>    30 </a:t>
            </a:r>
            <a:r>
              <a:rPr lang="fr-FR" sz="9600" b="1" dirty="0">
                <a:latin typeface="Brush Script MT" panose="03060802040406070304" pitchFamily="66" charset="0"/>
              </a:rPr>
              <a:t>nouvelles </a:t>
            </a:r>
            <a:r>
              <a:rPr lang="fr-FR" sz="9600" b="1" dirty="0" smtClean="0">
                <a:latin typeface="Brush Script MT" panose="03060802040406070304" pitchFamily="66" charset="0"/>
              </a:rPr>
              <a:t>photos     parfaites </a:t>
            </a:r>
            <a:endParaRPr lang="fr-FR" sz="9600" b="1" dirty="0">
              <a:latin typeface="Brush Script MT" panose="03060802040406070304" pitchFamily="66" charset="0"/>
            </a:endParaRPr>
          </a:p>
          <a:p>
            <a:r>
              <a:rPr lang="fr-FR" sz="9600" b="1" dirty="0" smtClean="0">
                <a:latin typeface="Brush Script MT" panose="03060802040406070304" pitchFamily="66" charset="0"/>
              </a:rPr>
              <a:t>pour </a:t>
            </a:r>
            <a:r>
              <a:rPr lang="fr-FR" sz="9600" b="1" dirty="0">
                <a:latin typeface="Brush Script MT" panose="03060802040406070304" pitchFamily="66" charset="0"/>
              </a:rPr>
              <a:t>combler le maniaque </a:t>
            </a:r>
            <a:r>
              <a:rPr lang="fr-FR" sz="9600" b="1" dirty="0" smtClean="0">
                <a:latin typeface="Brush Script MT" panose="03060802040406070304" pitchFamily="66" charset="0"/>
              </a:rPr>
              <a:t>qui </a:t>
            </a:r>
            <a:r>
              <a:rPr lang="fr-FR" sz="9600" b="1" dirty="0">
                <a:latin typeface="Brush Script MT" panose="03060802040406070304" pitchFamily="66" charset="0"/>
              </a:rPr>
              <a:t>sommeille en vous </a:t>
            </a:r>
          </a:p>
        </p:txBody>
      </p:sp>
    </p:spTree>
    <p:extLst>
      <p:ext uri="{BB962C8B-B14F-4D97-AF65-F5344CB8AC3E}">
        <p14:creationId xmlns:p14="http://schemas.microsoft.com/office/powerpoint/2010/main" val="5791399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100050" y="714614"/>
            <a:ext cx="9991898" cy="5509200"/>
          </a:xfrm>
          <a:prstGeom prst="rect">
            <a:avLst/>
          </a:prstGeom>
        </p:spPr>
        <p:txBody>
          <a:bodyPr wrap="square">
            <a:spAutoFit/>
          </a:bodyPr>
          <a:lstStyle/>
          <a:p>
            <a:r>
              <a:rPr lang="fr-FR" sz="4400" b="1" dirty="0">
                <a:latin typeface="Brush Script MT" panose="03060802040406070304" pitchFamily="66" charset="0"/>
              </a:rPr>
              <a:t>Avec tout ce qui nous arrive, voir les choses en ordre ça fait du bien. Alors aujourd’hui, on revient avec une nouvelle édition de photos parfaites qui vont vous apaiser. Ce genre de photos est un peu l’équivalent visuel de l’ASMR pour ceux qui connaissent. Donc on se détend, on oublie le désordre constant qu’est la vie et on découvre des images parfaites qui vont une nouvelle fois satisfaire le maniaque qui est en vous.</a:t>
            </a:r>
          </a:p>
        </p:txBody>
      </p:sp>
    </p:spTree>
    <p:extLst>
      <p:ext uri="{BB962C8B-B14F-4D97-AF65-F5344CB8AC3E}">
        <p14:creationId xmlns:p14="http://schemas.microsoft.com/office/powerpoint/2010/main" val="420582547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3352800" y="482600"/>
            <a:ext cx="5581650" cy="6375400"/>
          </a:xfrm>
          <a:prstGeom prst="rect">
            <a:avLst/>
          </a:prstGeom>
          <a:effectLst>
            <a:softEdge rad="127000"/>
          </a:effectLst>
        </p:spPr>
      </p:pic>
    </p:spTree>
    <p:extLst>
      <p:ext uri="{BB962C8B-B14F-4D97-AF65-F5344CB8AC3E}">
        <p14:creationId xmlns:p14="http://schemas.microsoft.com/office/powerpoint/2010/main" val="17636279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3339548" y="505727"/>
            <a:ext cx="5605669" cy="6352274"/>
          </a:xfrm>
          <a:prstGeom prst="rect">
            <a:avLst/>
          </a:prstGeom>
          <a:effectLst>
            <a:softEdge rad="127000"/>
          </a:effectLst>
        </p:spPr>
      </p:pic>
    </p:spTree>
    <p:extLst>
      <p:ext uri="{BB962C8B-B14F-4D97-AF65-F5344CB8AC3E}">
        <p14:creationId xmlns:p14="http://schemas.microsoft.com/office/powerpoint/2010/main" val="3513986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078480" y="365125"/>
            <a:ext cx="6035040" cy="6522400"/>
          </a:xfrm>
          <a:prstGeom prst="rect">
            <a:avLst/>
          </a:prstGeom>
          <a:effectLst>
            <a:softEdge rad="127000"/>
          </a:effectLst>
        </p:spPr>
      </p:pic>
    </p:spTree>
    <p:extLst>
      <p:ext uri="{BB962C8B-B14F-4D97-AF65-F5344CB8AC3E}">
        <p14:creationId xmlns:p14="http://schemas.microsoft.com/office/powerpoint/2010/main" val="306284819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7</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425557" y="381000"/>
            <a:ext cx="5340885" cy="6477000"/>
          </a:xfrm>
          <a:prstGeom prst="rect">
            <a:avLst/>
          </a:prstGeom>
          <a:effectLst>
            <a:softEdge rad="127000"/>
          </a:effectLst>
        </p:spPr>
      </p:pic>
    </p:spTree>
    <p:extLst>
      <p:ext uri="{BB962C8B-B14F-4D97-AF65-F5344CB8AC3E}">
        <p14:creationId xmlns:p14="http://schemas.microsoft.com/office/powerpoint/2010/main" val="63229621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079289" y="381000"/>
            <a:ext cx="6033422" cy="6477000"/>
          </a:xfrm>
          <a:prstGeom prst="rect">
            <a:avLst/>
          </a:prstGeom>
          <a:effectLst>
            <a:softEdge rad="127000"/>
          </a:effectLst>
        </p:spPr>
      </p:pic>
    </p:spTree>
    <p:extLst>
      <p:ext uri="{BB962C8B-B14F-4D97-AF65-F5344CB8AC3E}">
        <p14:creationId xmlns:p14="http://schemas.microsoft.com/office/powerpoint/2010/main" val="39000692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9</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3557847" y="381000"/>
            <a:ext cx="5020888" cy="6432204"/>
          </a:xfrm>
          <a:prstGeom prst="rect">
            <a:avLst/>
          </a:prstGeom>
          <a:effectLst>
            <a:softEdge rad="127000"/>
          </a:effectLst>
        </p:spPr>
      </p:pic>
    </p:spTree>
    <p:extLst>
      <p:ext uri="{BB962C8B-B14F-4D97-AF65-F5344CB8AC3E}">
        <p14:creationId xmlns:p14="http://schemas.microsoft.com/office/powerpoint/2010/main" val="69649131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16" b="9097"/>
          <a:stretch/>
        </p:blipFill>
        <p:spPr>
          <a:xfrm>
            <a:off x="1370962" y="369916"/>
            <a:ext cx="9556093" cy="6488084"/>
          </a:xfrm>
          <a:prstGeom prst="rect">
            <a:avLst/>
          </a:prstGeom>
          <a:effectLst>
            <a:softEdge rad="127000"/>
          </a:effectLst>
        </p:spPr>
      </p:pic>
    </p:spTree>
    <p:extLst>
      <p:ext uri="{BB962C8B-B14F-4D97-AF65-F5344CB8AC3E}">
        <p14:creationId xmlns:p14="http://schemas.microsoft.com/office/powerpoint/2010/main" val="991344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640379" y="369916"/>
            <a:ext cx="8650778" cy="6488084"/>
          </a:xfrm>
          <a:prstGeom prst="rect">
            <a:avLst/>
          </a:prstGeom>
          <a:effectLst>
            <a:softEdge rad="127000"/>
          </a:effectLst>
        </p:spPr>
      </p:pic>
    </p:spTree>
    <p:extLst>
      <p:ext uri="{BB962C8B-B14F-4D97-AF65-F5344CB8AC3E}">
        <p14:creationId xmlns:p14="http://schemas.microsoft.com/office/powerpoint/2010/main" val="361999886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666"/>
          <a:stretch/>
        </p:blipFill>
        <p:spPr>
          <a:xfrm>
            <a:off x="3178594" y="365125"/>
            <a:ext cx="5834812" cy="6461852"/>
          </a:xfrm>
          <a:prstGeom prst="rect">
            <a:avLst/>
          </a:prstGeom>
          <a:effectLst>
            <a:softEdge rad="127000"/>
          </a:effectLst>
        </p:spPr>
      </p:pic>
    </p:spTree>
    <p:extLst>
      <p:ext uri="{BB962C8B-B14F-4D97-AF65-F5344CB8AC3E}">
        <p14:creationId xmlns:p14="http://schemas.microsoft.com/office/powerpoint/2010/main" val="386552562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84426" y="365125"/>
            <a:ext cx="8823147" cy="6521108"/>
          </a:xfrm>
          <a:prstGeom prst="rect">
            <a:avLst/>
          </a:prstGeom>
          <a:effectLst>
            <a:softEdge rad="127000"/>
          </a:effectLst>
        </p:spPr>
      </p:pic>
    </p:spTree>
    <p:extLst>
      <p:ext uri="{BB962C8B-B14F-4D97-AF65-F5344CB8AC3E}">
        <p14:creationId xmlns:p14="http://schemas.microsoft.com/office/powerpoint/2010/main" val="385350809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2174898" y="61323"/>
            <a:ext cx="7842211" cy="6001643"/>
          </a:xfrm>
          <a:prstGeom prst="rect">
            <a:avLst/>
          </a:prstGeom>
          <a:noFill/>
        </p:spPr>
        <p:txBody>
          <a:bodyPr wrap="none" lIns="91440" tIns="45720" rIns="91440" bIns="45720">
            <a:spAutoFit/>
          </a:bodyPr>
          <a:lstStyle/>
          <a:p>
            <a:pPr algn="ct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30 </a:t>
            </a:r>
            <a:r>
              <a:rPr lang="fr-FR" sz="9600" b="1" dirty="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nouvelles </a:t>
            </a: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photos</a:t>
            </a:r>
          </a:p>
          <a:p>
            <a:pPr algn="ct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a:t>
            </a:r>
            <a:r>
              <a:rPr lang="fr-FR" sz="9600" b="1" dirty="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parfaites </a:t>
            </a:r>
            <a:endPar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par </a:t>
            </a:r>
            <a:r>
              <a:rPr lang="fr-FR" sz="96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Lande</a:t>
            </a:r>
            <a:endParaRPr lang="fr-FR" sz="96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43873430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9">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9">
                                            <p:txEl>
                                              <p:pRg st="3" end="3"/>
                                            </p:txEl>
                                          </p:spTgt>
                                        </p:tgtEl>
                                        <p:attrNameLst>
                                          <p:attrName>ppt_w</p:attrName>
                                        </p:attrNameLst>
                                      </p:cBhvr>
                                    </p:anim>
                                    <p:anim by="(#ppt_w*0.50)" calcmode="lin" valueType="num">
                                      <p:cBhvr>
                                        <p:cTn id="40" dur="500" decel="50000" autoRev="1" fill="hold">
                                          <p:stCondLst>
                                            <p:cond delay="0"/>
                                          </p:stCondLst>
                                        </p:cTn>
                                        <p:tgtEl>
                                          <p:spTgt spid="9">
                                            <p:txEl>
                                              <p:pRg st="3" end="3"/>
                                            </p:txEl>
                                          </p:spTgt>
                                        </p:tgtEl>
                                        <p:attrNameLst>
                                          <p:attrName>ppt_x</p:attrName>
                                        </p:attrNameLst>
                                      </p:cBhvr>
                                    </p:anim>
                                    <p:anim from="(-#ppt_h/2)" to="(#ppt_y)" calcmode="lin" valueType="num">
                                      <p:cBhvr>
                                        <p:cTn id="41" dur="1000" fill="hold">
                                          <p:stCondLst>
                                            <p:cond delay="0"/>
                                          </p:stCondLst>
                                        </p:cTn>
                                        <p:tgtEl>
                                          <p:spTgt spid="9">
                                            <p:txEl>
                                              <p:pRg st="3" end="3"/>
                                            </p:txEl>
                                          </p:spTgt>
                                        </p:tgtEl>
                                        <p:attrNameLst>
                                          <p:attrName>ppt_y</p:attrName>
                                        </p:attrNameLst>
                                      </p:cBhvr>
                                    </p:anim>
                                    <p:animRot by="21600000">
                                      <p:cBhvr>
                                        <p:cTn id="42"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TotalTime>
  <Words>334</Words>
  <Application>Microsoft Office PowerPoint</Application>
  <PresentationFormat>Grand écran</PresentationFormat>
  <Paragraphs>80</Paragraphs>
  <Slides>14</Slides>
  <Notes>14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14</vt:i4>
      </vt:variant>
    </vt:vector>
  </HeadingPairs>
  <TitlesOfParts>
    <vt:vector size="19"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2019-02-15T15:23:35Z</dcterms:created>
  <dcterms:modified xsi:type="dcterms:W3CDTF">2019-02-15T18:49:11Z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