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8" r:id="rId3"/>
    <p:sldId id="257" r:id="rId4"/>
    <p:sldId id="259" r:id="rId5"/>
    <p:sldId id="260" r:id="rId6"/>
    <p:sldId id="261" r:id="rId7"/>
    <p:sldId id="262" r:id="rId8"/>
    <p:sldId id="263" r:id="rId9"/>
    <p:sldId id="264" r:id="rId10"/>
    <p:sldId id="266" r:id="rId11"/>
    <p:sldId id="267" r:id="rId12"/>
    <p:sldId id="268"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J8FJ5afWE9Odf+rRTZ7bQ==" hashData="ewKdA7SpEIwGkAivs8fR4nRBYZK9v0g1vP7bZ09AnN57xFp2T5b6YkwROnCdO/jaRa5CPZ5t3mHdRhqIr2bCm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1652618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940267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3956057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2597509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3073897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01359" y="61323"/>
            <a:ext cx="11189282"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xmlns:p14="http://schemas.microsoft.com/office/powerpoint/2010/main">
    <mc:Choice Requires="p14">
      <p:transition spd="slow" p14:dur="6750" advTm="9000">
        <p:circle/>
        <p:sndAc>
          <p:stSnd loop="1">
            <p:snd r:embed="rId3" name="489962_riquet77570_001.wav"/>
          </p:stSnd>
        </p:sndAc>
      </p:transition>
    </mc:Choice>
    <mc:Fallback xmlns="">
      <p:transition spd="slow" advTm="9000">
        <p:circle/>
        <p:sndAc>
          <p:stSnd loop="1">
            <p:snd r:embed="rId5" name="489962_riquet7757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600075" y="568780"/>
            <a:ext cx="10991850" cy="6001643"/>
          </a:xfrm>
          <a:prstGeom prst="rect">
            <a:avLst/>
          </a:prstGeom>
        </p:spPr>
        <p:txBody>
          <a:bodyPr wrap="square">
            <a:spAutoFit/>
          </a:bodyPr>
          <a:lstStyle/>
          <a:p>
            <a:r>
              <a:rPr lang="fr-FR" sz="9600" b="1" dirty="0" smtClean="0">
                <a:latin typeface="Brush Script MT" panose="03060802040406070304" pitchFamily="66" charset="0"/>
              </a:rPr>
              <a:t>    30 </a:t>
            </a:r>
            <a:r>
              <a:rPr lang="fr-FR" sz="9600" b="1" dirty="0">
                <a:latin typeface="Brush Script MT" panose="03060802040406070304" pitchFamily="66" charset="0"/>
              </a:rPr>
              <a:t>nouvelles </a:t>
            </a:r>
            <a:r>
              <a:rPr lang="fr-FR" sz="9600" b="1" dirty="0" smtClean="0">
                <a:latin typeface="Brush Script MT" panose="03060802040406070304" pitchFamily="66" charset="0"/>
              </a:rPr>
              <a:t>photos     parfaites </a:t>
            </a:r>
            <a:endParaRPr lang="fr-FR" sz="9600" b="1" dirty="0">
              <a:latin typeface="Brush Script MT" panose="03060802040406070304" pitchFamily="66" charset="0"/>
            </a:endParaRPr>
          </a:p>
          <a:p>
            <a:r>
              <a:rPr lang="fr-FR" sz="9600" b="1" dirty="0" smtClean="0">
                <a:latin typeface="Brush Script MT" panose="03060802040406070304" pitchFamily="66" charset="0"/>
              </a:rPr>
              <a:t>pour </a:t>
            </a:r>
            <a:r>
              <a:rPr lang="fr-FR" sz="9600" b="1" dirty="0">
                <a:latin typeface="Brush Script MT" panose="03060802040406070304" pitchFamily="66" charset="0"/>
              </a:rPr>
              <a:t>combler le maniaque </a:t>
            </a:r>
            <a:r>
              <a:rPr lang="fr-FR" sz="9600" b="1" dirty="0" smtClean="0">
                <a:latin typeface="Brush Script MT" panose="03060802040406070304" pitchFamily="66" charset="0"/>
              </a:rPr>
              <a:t>qui </a:t>
            </a:r>
            <a:r>
              <a:rPr lang="fr-FR" sz="9600" b="1" dirty="0">
                <a:latin typeface="Brush Script MT" panose="03060802040406070304" pitchFamily="66" charset="0"/>
              </a:rPr>
              <a:t>sommeille en vous </a:t>
            </a: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100050" y="714614"/>
            <a:ext cx="9991898" cy="5509200"/>
          </a:xfrm>
          <a:prstGeom prst="rect">
            <a:avLst/>
          </a:prstGeom>
        </p:spPr>
        <p:txBody>
          <a:bodyPr wrap="square">
            <a:spAutoFit/>
          </a:bodyPr>
          <a:lstStyle/>
          <a:p>
            <a:r>
              <a:rPr lang="fr-FR" sz="4400" b="1" dirty="0">
                <a:latin typeface="Brush Script MT" panose="03060802040406070304" pitchFamily="66" charset="0"/>
              </a:rPr>
              <a:t>Avec tout ce qui nous arrive, voir les choses en ordre ça fait du bien. Alors aujourd’hui, on revient avec une nouvelle édition de photos parfaites qui vont vous apaiser. Ce genre de photos est un peu l’équivalent visuel de l’ASMR pour ceux qui connaissent. Donc on se détend, on oublie le désordre constant qu’est la vie et on découvre des images parfaites qui vont une nouvelle fois satisfaire le maniaque qui est en vous.</a:t>
            </a: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75181" y="505727"/>
            <a:ext cx="8441635" cy="6331226"/>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959" b="14946"/>
          <a:stretch/>
        </p:blipFill>
        <p:spPr>
          <a:xfrm>
            <a:off x="3603363" y="381000"/>
            <a:ext cx="4985273" cy="6477000"/>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5489" r="1014"/>
          <a:stretch/>
        </p:blipFill>
        <p:spPr>
          <a:xfrm>
            <a:off x="3248904" y="375960"/>
            <a:ext cx="5694190" cy="6482040"/>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955"/>
          <a:stretch/>
        </p:blipFill>
        <p:spPr>
          <a:xfrm>
            <a:off x="2840917" y="365125"/>
            <a:ext cx="6444369" cy="6479201"/>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7447" r="434" b="9076"/>
          <a:stretch/>
        </p:blipFill>
        <p:spPr>
          <a:xfrm>
            <a:off x="3193347" y="368227"/>
            <a:ext cx="5805305" cy="6489773"/>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015"/>
          <a:stretch/>
        </p:blipFill>
        <p:spPr>
          <a:xfrm>
            <a:off x="2641118" y="365125"/>
            <a:ext cx="6909764" cy="6503309"/>
          </a:xfrm>
          <a:prstGeom prst="rect">
            <a:avLst/>
          </a:prstGeom>
          <a:effectLst>
            <a:softEdge rad="127000"/>
          </a:effectLst>
        </p:spPr>
      </p:pic>
    </p:spTree>
    <p:extLst>
      <p:ext uri="{BB962C8B-B14F-4D97-AF65-F5344CB8AC3E}">
        <p14:creationId xmlns:p14="http://schemas.microsoft.com/office/powerpoint/2010/main" val="696491311"/>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725"/>
          <a:stretch/>
        </p:blipFill>
        <p:spPr>
          <a:xfrm>
            <a:off x="3041374" y="365125"/>
            <a:ext cx="6215269" cy="6488026"/>
          </a:xfrm>
          <a:prstGeom prst="rect">
            <a:avLst/>
          </a:prstGeom>
          <a:effectLst>
            <a:softEdge rad="127000"/>
          </a:effectLst>
        </p:spPr>
      </p:pic>
    </p:spTree>
    <p:extLst>
      <p:ext uri="{BB962C8B-B14F-4D97-AF65-F5344CB8AC3E}">
        <p14:creationId xmlns:p14="http://schemas.microsoft.com/office/powerpoint/2010/main" val="99134485"/>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4620" r="1594" b="4728"/>
          <a:stretch/>
        </p:blipFill>
        <p:spPr>
          <a:xfrm>
            <a:off x="3458057" y="377755"/>
            <a:ext cx="5275883" cy="6480245"/>
          </a:xfrm>
          <a:prstGeom prst="rect">
            <a:avLst/>
          </a:prstGeom>
          <a:effectLst>
            <a:softEdge rad="127000"/>
          </a:effectLst>
        </p:spPr>
      </p:pic>
    </p:spTree>
    <p:extLst>
      <p:ext uri="{BB962C8B-B14F-4D97-AF65-F5344CB8AC3E}">
        <p14:creationId xmlns:p14="http://schemas.microsoft.com/office/powerpoint/2010/main" val="361999886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82416" y="401106"/>
            <a:ext cx="8627165" cy="6456894"/>
          </a:xfrm>
          <a:prstGeom prst="rect">
            <a:avLst/>
          </a:prstGeom>
          <a:effectLst>
            <a:softEdge rad="127000"/>
          </a:effectLst>
        </p:spPr>
      </p:pic>
    </p:spTree>
    <p:extLst>
      <p:ext uri="{BB962C8B-B14F-4D97-AF65-F5344CB8AC3E}">
        <p14:creationId xmlns:p14="http://schemas.microsoft.com/office/powerpoint/2010/main" val="3865525628"/>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3968" r="1884" b="3641"/>
          <a:stretch/>
        </p:blipFill>
        <p:spPr>
          <a:xfrm>
            <a:off x="3511826" y="368937"/>
            <a:ext cx="5168348" cy="6489063"/>
          </a:xfrm>
          <a:prstGeom prst="rect">
            <a:avLst/>
          </a:prstGeom>
          <a:effectLst>
            <a:softEdge rad="127000"/>
          </a:effectLst>
        </p:spPr>
      </p:pic>
    </p:spTree>
    <p:extLst>
      <p:ext uri="{BB962C8B-B14F-4D97-AF65-F5344CB8AC3E}">
        <p14:creationId xmlns:p14="http://schemas.microsoft.com/office/powerpoint/2010/main" val="3853508096"/>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174898" y="61323"/>
            <a:ext cx="7842211" cy="6001643"/>
          </a:xfrm>
          <a:prstGeom prst="rect">
            <a:avLst/>
          </a:prstGeom>
          <a:noFill/>
        </p:spPr>
        <p:txBody>
          <a:bodyPr wrap="none" lIns="91440" tIns="45720" rIns="91440" bIns="45720">
            <a:spAutoFit/>
          </a:bodyPr>
          <a:lstStyle/>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96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38734300"/>
      </p:ext>
    </p:extLst>
  </p:cSld>
  <p:clrMapOvr>
    <a:masterClrMapping/>
  </p:clrMapOvr>
  <mc:AlternateContent xmlns:mc="http://schemas.openxmlformats.org/markup-compatibility/2006" xmlns:p14="http://schemas.microsoft.com/office/powerpoint/2010/main">
    <mc:Choice Requires="p14">
      <p:transition spd="slow" p14:dur="675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3" end="3"/>
                                            </p:txEl>
                                          </p:spTgt>
                                        </p:tgtEl>
                                        <p:attrNameLst>
                                          <p:attrName>ppt_w</p:attrName>
                                        </p:attrNameLst>
                                      </p:cBhvr>
                                    </p:anim>
                                    <p:anim by="(#ppt_w*0.50)" calcmode="lin" valueType="num">
                                      <p:cBhvr>
                                        <p:cTn id="40" dur="500" decel="50000" autoRev="1" fill="hold">
                                          <p:stCondLst>
                                            <p:cond delay="0"/>
                                          </p:stCondLst>
                                        </p:cTn>
                                        <p:tgtEl>
                                          <p:spTgt spid="9">
                                            <p:txEl>
                                              <p:pRg st="3" end="3"/>
                                            </p:txEl>
                                          </p:spTgt>
                                        </p:tgtEl>
                                        <p:attrNameLst>
                                          <p:attrName>ppt_x</p:attrName>
                                        </p:attrNameLst>
                                      </p:cBhvr>
                                    </p:anim>
                                    <p:anim from="(-#ppt_h/2)" to="(#ppt_y)" calcmode="lin" valueType="num">
                                      <p:cBhvr>
                                        <p:cTn id="41" dur="1000" fill="hold">
                                          <p:stCondLst>
                                            <p:cond delay="0"/>
                                          </p:stCondLst>
                                        </p:cTn>
                                        <p:tgtEl>
                                          <p:spTgt spid="9">
                                            <p:txEl>
                                              <p:pRg st="3" end="3"/>
                                            </p:txEl>
                                          </p:spTgt>
                                        </p:tgtEl>
                                        <p:attrNameLst>
                                          <p:attrName>ppt_y</p:attrName>
                                        </p:attrNameLst>
                                      </p:cBhvr>
                                    </p:anim>
                                    <p:animRot by="21600000">
                                      <p:cBhvr>
                                        <p:cTn id="42"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334</Words>
  <Application>Microsoft Office PowerPoint</Application>
  <PresentationFormat>Grand écran</PresentationFormat>
  <Paragraphs>80</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2019-02-15T15:23:35Z</dcterms:created>
  <dcterms:modified xsi:type="dcterms:W3CDTF">2019-02-15T19:03:40Z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