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EH5vc/Azo7KB4CaG74csA==" hashData="WbdKPeF1bHyv+OfGTsd8UIfaiq3B1HKpMT9NVpEJqteKh4xBvzn400n8O1kv8pJSmhOGiSzSJIe4M33ImozaJ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05/01/2019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233827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98181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604236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527668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83012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598915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1636796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456433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727089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57202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094463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786329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820334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40527283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3154047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05/01/2019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05/01/2019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05/01/2019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05/01/2019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30802"/>
            <a:ext cx="12192000" cy="6858000"/>
          </a:xfrm>
          <a:prstGeom prst="rect">
            <a:avLst/>
          </a:prstGeom>
          <a:effectLst>
            <a:glow rad="63500">
              <a:schemeClr val="accent2">
                <a:satMod val="175000"/>
                <a:alpha val="40000"/>
              </a:schemeClr>
            </a:glow>
          </a:effectLst>
        </p:spPr>
      </p:pic>
      <p:sp>
        <p:nvSpPr>
          <p:cNvPr id="3" name="Rectangle 2"/>
          <p:cNvSpPr/>
          <p:nvPr/>
        </p:nvSpPr>
        <p:spPr>
          <a:xfrm>
            <a:off x="755374" y="1322810"/>
            <a:ext cx="10694504" cy="4154984"/>
          </a:xfrm>
          <a:prstGeom prst="rect">
            <a:avLst/>
          </a:prstGeom>
        </p:spPr>
        <p:txBody>
          <a:bodyPr wrap="square">
            <a:spAutoFit/>
          </a:bodyPr>
          <a:lstStyle/>
          <a:p>
            <a:r>
              <a:rPr lang="fr-FR" sz="6600" b="1" dirty="0"/>
              <a:t>30 créatures marines qui vous feront réfléchir à deux fois avant de vous jeter à l’eau </a:t>
            </a:r>
            <a:r>
              <a:rPr lang="fr-FR" sz="6600" b="1" dirty="0" smtClean="0"/>
              <a:t>! Par Lande N° </a:t>
            </a:r>
            <a:r>
              <a:rPr lang="fr-FR" sz="6600" b="1" dirty="0" smtClean="0"/>
              <a:t>3</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000" advTm="8000">
        <p14:vortex dir="r"/>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371061" y="612845"/>
            <a:ext cx="11449878" cy="5693866"/>
          </a:xfrm>
          <a:prstGeom prst="rect">
            <a:avLst/>
          </a:prstGeom>
        </p:spPr>
        <p:txBody>
          <a:bodyPr wrap="square">
            <a:spAutoFit/>
          </a:bodyPr>
          <a:lstStyle/>
          <a:p>
            <a:r>
              <a:rPr lang="fr-FR" sz="2800" b="1" dirty="0"/>
              <a:t>Ah les fonds marins ! Ils fascinent autant qu’ils inquiètent. Et au moment de se jeter à l’eau, il y a généralement deux types de personnes. Ceux qui pensent à toutes les créatures qui se trouvent dans la mer ou l’océan et celles qui n’y pensent pas une seconde. Mais si un petit crabe vient vous pincer le pied ou qu’un méduse vient vous piquer, vous serez bien obligé d’admettre que les mers et les océans peuvent regorger de surprises</a:t>
            </a:r>
            <a:r>
              <a:rPr lang="fr-FR" sz="2800" b="1" dirty="0" smtClean="0"/>
              <a:t>.</a:t>
            </a:r>
            <a:endParaRPr lang="fr-FR" sz="2800" b="1" dirty="0"/>
          </a:p>
          <a:p>
            <a:r>
              <a:rPr lang="fr-FR" sz="2800" b="1" dirty="0"/>
              <a:t>Alors là, on ne vous parle que de petits crabes et de petites méduses. Rien de bien méchant en soi. Mais sachez qu’il y a des créatures bien plus impressionnantes qui vivent en profondeur. On en parle peu, on les observe souvent de loi mais aujourd’hui, nous allons vous les montrer d’un peu plus près. Vous allez être…surpris, étonné et parfois une peu dégoûté aussi. En effet, toutes ces créatures ne sont pas d’une grande beauté mais elles ont leur place dans leur environnement ! Alors respectons les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3047999" y="1643884"/>
            <a:ext cx="6096000" cy="3539430"/>
          </a:xfrm>
          <a:prstGeom prst="rect">
            <a:avLst/>
          </a:prstGeom>
        </p:spPr>
        <p:txBody>
          <a:bodyPr>
            <a:spAutoFit/>
          </a:bodyPr>
          <a:lstStyle/>
          <a:p>
            <a:r>
              <a:rPr lang="fr-FR" sz="2800" b="1" dirty="0"/>
              <a:t>14. Le sarcastique</a:t>
            </a:r>
          </a:p>
          <a:p>
            <a:endParaRPr lang="fr-FR" sz="2800" b="1" dirty="0"/>
          </a:p>
          <a:p>
            <a:r>
              <a:rPr lang="fr-FR" sz="2800" b="1" dirty="0"/>
              <a:t>Il mesure en moyenne une vingtaine de centimètres et a une technique de chasse très rôdée. Il se cache de longues heures et saute sur sa proie en déployant sa mâchoire de façon spectaculaire.</a:t>
            </a:r>
          </a:p>
        </p:txBody>
      </p:sp>
    </p:spTree>
    <p:extLst>
      <p:ext uri="{BB962C8B-B14F-4D97-AF65-F5344CB8AC3E}">
        <p14:creationId xmlns:p14="http://schemas.microsoft.com/office/powerpoint/2010/main" val="237188372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879141" y="452637"/>
            <a:ext cx="10504475" cy="5912896"/>
          </a:xfrm>
          <a:prstGeom prst="rect">
            <a:avLst/>
          </a:prstGeom>
          <a:effectLst>
            <a:softEdge rad="127000"/>
          </a:effectLst>
        </p:spPr>
      </p:pic>
    </p:spTree>
    <p:extLst>
      <p:ext uri="{BB962C8B-B14F-4D97-AF65-F5344CB8AC3E}">
        <p14:creationId xmlns:p14="http://schemas.microsoft.com/office/powerpoint/2010/main" val="398088607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3048000" y="1692154"/>
            <a:ext cx="6096000" cy="3539430"/>
          </a:xfrm>
          <a:prstGeom prst="rect">
            <a:avLst/>
          </a:prstGeom>
        </p:spPr>
        <p:txBody>
          <a:bodyPr>
            <a:spAutoFit/>
          </a:bodyPr>
          <a:lstStyle/>
          <a:p>
            <a:r>
              <a:rPr lang="fr-FR" sz="2800" b="1" dirty="0"/>
              <a:t>15.Le </a:t>
            </a:r>
            <a:r>
              <a:rPr lang="fr-FR" sz="2800" b="1" dirty="0" err="1"/>
              <a:t>payara</a:t>
            </a:r>
            <a:endParaRPr lang="fr-FR" sz="2800" b="1" dirty="0"/>
          </a:p>
          <a:p>
            <a:endParaRPr lang="fr-FR" sz="2800" b="1" dirty="0"/>
          </a:p>
          <a:p>
            <a:r>
              <a:rPr lang="fr-FR" sz="2800" b="1" dirty="0"/>
              <a:t>Aussi appelé tétra vampire, il est un poisson d’eau douce qu’on trouve majoritairement en Afrique du Sud. À mon avis, quand tu tombes là-dessus pendant une partie de pêche, tu dois pas faire le malin.</a:t>
            </a:r>
          </a:p>
        </p:txBody>
      </p:sp>
    </p:spTree>
    <p:extLst>
      <p:ext uri="{BB962C8B-B14F-4D97-AF65-F5344CB8AC3E}">
        <p14:creationId xmlns:p14="http://schemas.microsoft.com/office/powerpoint/2010/main" val="51687586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927701" y="552676"/>
            <a:ext cx="10230629" cy="5812857"/>
          </a:xfrm>
          <a:prstGeom prst="rect">
            <a:avLst/>
          </a:prstGeom>
          <a:effectLst>
            <a:softEdge rad="127000"/>
          </a:effectLst>
        </p:spPr>
      </p:pic>
    </p:spTree>
    <p:extLst>
      <p:ext uri="{BB962C8B-B14F-4D97-AF65-F5344CB8AC3E}">
        <p14:creationId xmlns:p14="http://schemas.microsoft.com/office/powerpoint/2010/main" val="378138489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3048000" y="1692154"/>
            <a:ext cx="6096000" cy="3539430"/>
          </a:xfrm>
          <a:prstGeom prst="rect">
            <a:avLst/>
          </a:prstGeom>
        </p:spPr>
        <p:txBody>
          <a:bodyPr>
            <a:spAutoFit/>
          </a:bodyPr>
          <a:lstStyle/>
          <a:p>
            <a:r>
              <a:rPr lang="fr-FR" sz="2800" b="1" dirty="0"/>
              <a:t>16.Le </a:t>
            </a:r>
            <a:r>
              <a:rPr lang="fr-FR" sz="2800" b="1" dirty="0" err="1"/>
              <a:t>blobfish</a:t>
            </a:r>
            <a:endParaRPr lang="fr-FR" sz="2800" b="1" dirty="0"/>
          </a:p>
          <a:p>
            <a:endParaRPr lang="fr-FR" sz="2800" b="1" dirty="0"/>
          </a:p>
          <a:p>
            <a:r>
              <a:rPr lang="fr-FR" sz="2800" b="1" dirty="0"/>
              <a:t>Ce poisson des abysses vit vivant entre 600 et 1 200 mètres de profondeur au large des côtes australiennes et tasmaniennes. Il est en voie de disparition à cause du chalutage intensif.</a:t>
            </a:r>
          </a:p>
        </p:txBody>
      </p:sp>
    </p:spTree>
    <p:extLst>
      <p:ext uri="{BB962C8B-B14F-4D97-AF65-F5344CB8AC3E}">
        <p14:creationId xmlns:p14="http://schemas.microsoft.com/office/powerpoint/2010/main" val="858310587"/>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1673927" y="401706"/>
            <a:ext cx="8980821" cy="5963827"/>
          </a:xfrm>
          <a:prstGeom prst="rect">
            <a:avLst/>
          </a:prstGeom>
          <a:effectLst>
            <a:softEdge rad="127000"/>
          </a:effectLst>
        </p:spPr>
      </p:pic>
    </p:spTree>
    <p:extLst>
      <p:ext uri="{BB962C8B-B14F-4D97-AF65-F5344CB8AC3E}">
        <p14:creationId xmlns:p14="http://schemas.microsoft.com/office/powerpoint/2010/main" val="2686358808"/>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3048000" y="2123041"/>
            <a:ext cx="6096000" cy="2677656"/>
          </a:xfrm>
          <a:prstGeom prst="rect">
            <a:avLst/>
          </a:prstGeom>
        </p:spPr>
        <p:txBody>
          <a:bodyPr>
            <a:spAutoFit/>
          </a:bodyPr>
          <a:lstStyle/>
          <a:p>
            <a:r>
              <a:rPr lang="fr-FR" sz="2800" b="1" dirty="0"/>
              <a:t>17.Le calmar géant</a:t>
            </a:r>
          </a:p>
          <a:p>
            <a:endParaRPr lang="fr-FR" sz="2800" b="1" dirty="0"/>
          </a:p>
          <a:p>
            <a:r>
              <a:rPr lang="fr-FR" sz="2800" b="1" dirty="0"/>
              <a:t>Les mâles peuvent atteindre 10 mètres de long et les femelles 13 mètres. Il est l’un des plus grands invertébrés du monde.</a:t>
            </a:r>
          </a:p>
        </p:txBody>
      </p:sp>
    </p:spTree>
    <p:extLst>
      <p:ext uri="{BB962C8B-B14F-4D97-AF65-F5344CB8AC3E}">
        <p14:creationId xmlns:p14="http://schemas.microsoft.com/office/powerpoint/2010/main" val="30442902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a:blip r:embed="rId3"/>
          <a:stretch>
            <a:fillRect/>
          </a:stretch>
        </p:blipFill>
        <p:spPr>
          <a:xfrm>
            <a:off x="222933" y="500269"/>
            <a:ext cx="11730527" cy="5865264"/>
          </a:xfrm>
          <a:prstGeom prst="rect">
            <a:avLst/>
          </a:prstGeom>
          <a:effectLst>
            <a:softEdge rad="127000"/>
          </a:effectLst>
        </p:spPr>
      </p:pic>
    </p:spTree>
    <p:extLst>
      <p:ext uri="{BB962C8B-B14F-4D97-AF65-F5344CB8AC3E}">
        <p14:creationId xmlns:p14="http://schemas.microsoft.com/office/powerpoint/2010/main" val="114904402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3048000" y="2123041"/>
            <a:ext cx="6096000" cy="2677656"/>
          </a:xfrm>
          <a:prstGeom prst="rect">
            <a:avLst/>
          </a:prstGeom>
        </p:spPr>
        <p:txBody>
          <a:bodyPr>
            <a:spAutoFit/>
          </a:bodyPr>
          <a:lstStyle/>
          <a:p>
            <a:r>
              <a:rPr lang="fr-FR" sz="2800" b="1" dirty="0"/>
              <a:t>18.Une méduse géante</a:t>
            </a:r>
          </a:p>
          <a:p>
            <a:endParaRPr lang="fr-FR" sz="2800" b="1" dirty="0"/>
          </a:p>
          <a:p>
            <a:r>
              <a:rPr lang="fr-FR" sz="2800" b="1" dirty="0"/>
              <a:t>Cette méduse peut atteindre 2 mètres et 220 kilos. On la trouve principalement en mer du Japon et devient de plus en plus invasive.</a:t>
            </a:r>
          </a:p>
        </p:txBody>
      </p:sp>
    </p:spTree>
    <p:extLst>
      <p:ext uri="{BB962C8B-B14F-4D97-AF65-F5344CB8AC3E}">
        <p14:creationId xmlns:p14="http://schemas.microsoft.com/office/powerpoint/2010/main" val="280752400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1888418" y="448481"/>
            <a:ext cx="8342260" cy="6013592"/>
          </a:xfrm>
          <a:prstGeom prst="rect">
            <a:avLst/>
          </a:prstGeom>
          <a:effectLst>
            <a:softEdge rad="127000"/>
          </a:effectLst>
        </p:spPr>
      </p:pic>
    </p:spTree>
    <p:extLst>
      <p:ext uri="{BB962C8B-B14F-4D97-AF65-F5344CB8AC3E}">
        <p14:creationId xmlns:p14="http://schemas.microsoft.com/office/powerpoint/2010/main" val="1573619154"/>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1676399" y="1524980"/>
            <a:ext cx="8839200" cy="3970318"/>
          </a:xfrm>
          <a:prstGeom prst="rect">
            <a:avLst/>
          </a:prstGeom>
        </p:spPr>
        <p:txBody>
          <a:bodyPr wrap="square">
            <a:spAutoFit/>
          </a:bodyPr>
          <a:lstStyle/>
          <a:p>
            <a:r>
              <a:rPr lang="fr-FR" sz="2800" b="1" dirty="0"/>
              <a:t>19.Le trou bleu</a:t>
            </a:r>
          </a:p>
          <a:p>
            <a:endParaRPr lang="fr-FR" sz="2800" b="1" dirty="0"/>
          </a:p>
          <a:p>
            <a:r>
              <a:rPr lang="fr-FR" sz="2800" b="1" dirty="0"/>
              <a:t>Si vous avez connu le trou noir (on parle d’une perte de mémoire hein), on vous présente désormais le trou bleu. Une sorte d’abysse angoissante qui offre plus de profondeur que la profondeur. Il ne s’agit en effet pas d’une créature mais on a trouvé qu’il avait sa place aux registres des trucs inquiétants qu’on peut trouver dans l’eau.</a:t>
            </a:r>
          </a:p>
        </p:txBody>
      </p:sp>
    </p:spTree>
    <p:extLst>
      <p:ext uri="{BB962C8B-B14F-4D97-AF65-F5344CB8AC3E}">
        <p14:creationId xmlns:p14="http://schemas.microsoft.com/office/powerpoint/2010/main" val="348823181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1562939" y="501552"/>
            <a:ext cx="9066120" cy="5960521"/>
          </a:xfrm>
          <a:prstGeom prst="rect">
            <a:avLst/>
          </a:prstGeom>
          <a:effectLst>
            <a:softEdge rad="127000"/>
          </a:effectLst>
        </p:spPr>
      </p:pic>
    </p:spTree>
    <p:extLst>
      <p:ext uri="{BB962C8B-B14F-4D97-AF65-F5344CB8AC3E}">
        <p14:creationId xmlns:p14="http://schemas.microsoft.com/office/powerpoint/2010/main" val="325641240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3047999" y="2074771"/>
            <a:ext cx="6096000" cy="2677656"/>
          </a:xfrm>
          <a:prstGeom prst="rect">
            <a:avLst/>
          </a:prstGeom>
        </p:spPr>
        <p:txBody>
          <a:bodyPr>
            <a:spAutoFit/>
          </a:bodyPr>
          <a:lstStyle/>
          <a:p>
            <a:r>
              <a:rPr lang="fr-FR" sz="2800" b="1" dirty="0"/>
              <a:t>20. Le requin baleine</a:t>
            </a:r>
          </a:p>
          <a:p>
            <a:endParaRPr lang="fr-FR" sz="2800" b="1" dirty="0"/>
          </a:p>
          <a:p>
            <a:r>
              <a:rPr lang="fr-FR" sz="2800" b="1" dirty="0"/>
              <a:t>Il mesure entre 4 et 14 mètres et peut occasionnellement mesurer 20 mètres. Très lent, il est totalement inoffensif pour l’homme.</a:t>
            </a:r>
          </a:p>
        </p:txBody>
      </p:sp>
    </p:spTree>
    <p:extLst>
      <p:ext uri="{BB962C8B-B14F-4D97-AF65-F5344CB8AC3E}">
        <p14:creationId xmlns:p14="http://schemas.microsoft.com/office/powerpoint/2010/main" val="57639820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241061" y="471263"/>
            <a:ext cx="11752156" cy="5894270"/>
          </a:xfrm>
          <a:prstGeom prst="rect">
            <a:avLst/>
          </a:prstGeom>
          <a:effectLst>
            <a:softEdge rad="127000"/>
          </a:effectLst>
        </p:spPr>
      </p:pic>
    </p:spTree>
    <p:extLst>
      <p:ext uri="{BB962C8B-B14F-4D97-AF65-F5344CB8AC3E}">
        <p14:creationId xmlns:p14="http://schemas.microsoft.com/office/powerpoint/2010/main" val="1566491802"/>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 y="-30802"/>
            <a:ext cx="12192000" cy="6858000"/>
          </a:xfrm>
          <a:prstGeom prst="rect">
            <a:avLst/>
          </a:prstGeom>
          <a:effectLst>
            <a:glow rad="63500">
              <a:schemeClr val="accent2">
                <a:satMod val="175000"/>
                <a:alpha val="40000"/>
              </a:schemeClr>
            </a:glow>
          </a:effectLst>
        </p:spPr>
      </p:pic>
      <p:sp>
        <p:nvSpPr>
          <p:cNvPr id="3" name="Rectangle 2"/>
          <p:cNvSpPr/>
          <p:nvPr/>
        </p:nvSpPr>
        <p:spPr>
          <a:xfrm>
            <a:off x="748746" y="630313"/>
            <a:ext cx="10694504" cy="5170646"/>
          </a:xfrm>
          <a:prstGeom prst="rect">
            <a:avLst/>
          </a:prstGeom>
        </p:spPr>
        <p:txBody>
          <a:bodyPr wrap="square">
            <a:spAutoFit/>
          </a:bodyPr>
          <a:lstStyle/>
          <a:p>
            <a:r>
              <a:rPr lang="fr-FR" sz="6600" b="1" dirty="0" smtClean="0"/>
              <a:t>                     C’était</a:t>
            </a:r>
          </a:p>
          <a:p>
            <a:r>
              <a:rPr lang="fr-FR" sz="6600" b="1" dirty="0" smtClean="0"/>
              <a:t>30 </a:t>
            </a:r>
            <a:r>
              <a:rPr lang="fr-FR" sz="6600" b="1" dirty="0"/>
              <a:t>créatures marines qui vous feront réfléchir à deux fois avant de vous jeter à l’eau </a:t>
            </a:r>
            <a:r>
              <a:rPr lang="fr-FR" sz="6600" b="1" dirty="0" smtClean="0"/>
              <a:t>! Par Lande</a:t>
            </a:r>
            <a:endParaRPr lang="fr-FR" sz="6600" b="1" dirty="0"/>
          </a:p>
        </p:txBody>
      </p:sp>
    </p:spTree>
    <p:extLst>
      <p:ext uri="{BB962C8B-B14F-4D97-AF65-F5344CB8AC3E}">
        <p14:creationId xmlns:p14="http://schemas.microsoft.com/office/powerpoint/2010/main" val="364609890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TotalTime>
  <Words>787</Words>
  <Application>Microsoft Office PowerPoint</Application>
  <PresentationFormat>Grand écran</PresentationFormat>
  <Paragraphs>111</Paragraphs>
  <Slides>17</Slides>
  <Notes>17</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17</vt:i4>
      </vt:variant>
    </vt:vector>
  </HeadingPairs>
  <TitlesOfParts>
    <vt:vector size="21"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2019-01-01T15:07:43Z</dcterms:created>
  <dcterms:modified xsi:type="dcterms:W3CDTF">2019-01-05T16:10:16Z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