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5lqrQlpu+xvH78sfzJJvQ==" hashData="9hFy0pb2lpJ5zcUd9zN+qiUhB4u2RdPXsFkoYkp0wPIbnV2cCdFwF65XLAsNi8xKrdxLzyTuD147Jp+BkalnU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05/01/2019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2338270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981813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604236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5276687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830124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5989158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1636796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4564336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7270897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57202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094463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786329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8203344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40527283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3154047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05/01/2019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05/01/2019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05/01/2019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05/01/2019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 y="-30802"/>
            <a:ext cx="12192000" cy="6858000"/>
          </a:xfrm>
          <a:prstGeom prst="rect">
            <a:avLst/>
          </a:prstGeom>
          <a:effectLst>
            <a:glow rad="63500">
              <a:schemeClr val="accent2">
                <a:satMod val="175000"/>
                <a:alpha val="40000"/>
              </a:schemeClr>
            </a:glow>
          </a:effectLst>
        </p:spPr>
      </p:pic>
      <p:sp>
        <p:nvSpPr>
          <p:cNvPr id="3" name="Rectangle 2"/>
          <p:cNvSpPr/>
          <p:nvPr/>
        </p:nvSpPr>
        <p:spPr>
          <a:xfrm>
            <a:off x="755374" y="1322810"/>
            <a:ext cx="10694504" cy="4154984"/>
          </a:xfrm>
          <a:prstGeom prst="rect">
            <a:avLst/>
          </a:prstGeom>
        </p:spPr>
        <p:txBody>
          <a:bodyPr wrap="square">
            <a:spAutoFit/>
          </a:bodyPr>
          <a:lstStyle/>
          <a:p>
            <a:r>
              <a:rPr lang="fr-FR" sz="6600" b="1" dirty="0"/>
              <a:t>30 créatures marines qui vous feront réfléchir à deux fois avant de vous jeter à l’eau </a:t>
            </a:r>
            <a:r>
              <a:rPr lang="fr-FR" sz="6600" b="1" dirty="0" smtClean="0"/>
              <a:t>! Par </a:t>
            </a:r>
            <a:r>
              <a:rPr lang="fr-FR" sz="6600" b="1" dirty="0" smtClean="0"/>
              <a:t>Lande N° 2</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000" advTm="8000">
        <p14:vortex dir="r"/>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371061" y="612845"/>
            <a:ext cx="11449878" cy="5693866"/>
          </a:xfrm>
          <a:prstGeom prst="rect">
            <a:avLst/>
          </a:prstGeom>
        </p:spPr>
        <p:txBody>
          <a:bodyPr wrap="square">
            <a:spAutoFit/>
          </a:bodyPr>
          <a:lstStyle/>
          <a:p>
            <a:r>
              <a:rPr lang="fr-FR" sz="2800" b="1" dirty="0"/>
              <a:t>Ah les fonds marins ! Ils fascinent autant qu’ils inquiètent. Et au moment de se jeter à l’eau, il y a généralement deux types de personnes. Ceux qui pensent à toutes les créatures qui se trouvent dans la mer ou l’océan et celles qui n’y pensent pas une seconde. Mais si un petit crabe vient vous pincer le pied ou qu’un méduse vient vous piquer, vous serez bien obligé d’admettre que les mers et les océans peuvent regorger de surprises</a:t>
            </a:r>
            <a:r>
              <a:rPr lang="fr-FR" sz="2800" b="1" dirty="0" smtClean="0"/>
              <a:t>.</a:t>
            </a:r>
            <a:endParaRPr lang="fr-FR" sz="2800" b="1" dirty="0"/>
          </a:p>
          <a:p>
            <a:r>
              <a:rPr lang="fr-FR" sz="2800" b="1" dirty="0"/>
              <a:t>Alors là, on ne vous parle que de petits crabes et de petites méduses. Rien de bien méchant en soi. Mais sachez qu’il y a des créatures bien plus impressionnantes qui vivent en profondeur. On en parle peu, on les observe souvent de loi mais aujourd’hui, nous allons vous les montrer d’un peu plus près. Vous allez être…surpris, étonné et parfois une peu dégoûté aussi. En effet, toutes ces créatures ne sont pas d’une grande beauté mais elles ont leur place dans leur environnement ! Alors respectons les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3047999" y="1659285"/>
            <a:ext cx="6096000" cy="3539430"/>
          </a:xfrm>
          <a:prstGeom prst="rect">
            <a:avLst/>
          </a:prstGeom>
        </p:spPr>
        <p:txBody>
          <a:bodyPr>
            <a:spAutoFit/>
          </a:bodyPr>
          <a:lstStyle/>
          <a:p>
            <a:r>
              <a:rPr lang="fr-FR" sz="2800" b="1" dirty="0"/>
              <a:t>7.Une baleine bleue</a:t>
            </a:r>
          </a:p>
          <a:p>
            <a:endParaRPr lang="fr-FR" sz="2800" b="1" dirty="0"/>
          </a:p>
          <a:p>
            <a:r>
              <a:rPr lang="fr-FR" sz="2800" b="1" dirty="0"/>
              <a:t>La baleine bleue peut dépasser les 30 mètres de long et peser jusqu’à 170 tonnes. C’est le plus gros animal ayant jamais vécu sur Terre. Elle se déplace le plus souvent seule et se nourrit exclusivement de krill.</a:t>
            </a:r>
          </a:p>
        </p:txBody>
      </p:sp>
    </p:spTree>
    <p:extLst>
      <p:ext uri="{BB962C8B-B14F-4D97-AF65-F5344CB8AC3E}">
        <p14:creationId xmlns:p14="http://schemas.microsoft.com/office/powerpoint/2010/main" val="237188372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3" name="Image 2"/>
          <p:cNvPicPr>
            <a:picLocks noChangeAspect="1"/>
          </p:cNvPicPr>
          <p:nvPr/>
        </p:nvPicPr>
        <p:blipFill>
          <a:blip r:embed="rId3"/>
          <a:stretch>
            <a:fillRect/>
          </a:stretch>
        </p:blipFill>
        <p:spPr>
          <a:xfrm>
            <a:off x="2027583" y="511650"/>
            <a:ext cx="8057321" cy="5892854"/>
          </a:xfrm>
          <a:prstGeom prst="rect">
            <a:avLst/>
          </a:prstGeom>
          <a:effectLst>
            <a:softEdge rad="127000"/>
          </a:effectLst>
        </p:spPr>
      </p:pic>
    </p:spTree>
    <p:extLst>
      <p:ext uri="{BB962C8B-B14F-4D97-AF65-F5344CB8AC3E}">
        <p14:creationId xmlns:p14="http://schemas.microsoft.com/office/powerpoint/2010/main" val="398088607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364435" y="890825"/>
            <a:ext cx="11463130" cy="5262979"/>
          </a:xfrm>
          <a:prstGeom prst="rect">
            <a:avLst/>
          </a:prstGeom>
        </p:spPr>
        <p:txBody>
          <a:bodyPr wrap="square">
            <a:spAutoFit/>
          </a:bodyPr>
          <a:lstStyle/>
          <a:p>
            <a:r>
              <a:rPr lang="fr-FR" sz="2800" b="1" dirty="0"/>
              <a:t>8.L’isopode géant</a:t>
            </a:r>
          </a:p>
          <a:p>
            <a:endParaRPr lang="fr-FR" sz="2800" b="1" dirty="0"/>
          </a:p>
          <a:p>
            <a:r>
              <a:rPr lang="fr-FR" sz="2800" b="1" dirty="0"/>
              <a:t>Comme vous le voyez, il s’agit d’un charmant mille pattes des mers à la carapace très dure. Il mesure 35 centimètres en moyenne et pèse en général 1,4kg. Il peut atteindre jusqu’à 50cm pour 1,7kg. Il est carnivore et charognard et a la particularité de pouvoir vivre sans se nourrir pendant des périodes incroyablement longues. En effet, il a déjà été observé jusqu’à 5 ans de jeûne. Vivant en profondeur, il doit s’adapter car la nourriture y est rare</a:t>
            </a:r>
            <a:r>
              <a:rPr lang="fr-FR" sz="2800" b="1" dirty="0" smtClean="0"/>
              <a:t>.</a:t>
            </a:r>
            <a:endParaRPr lang="fr-FR" sz="2800" b="1" dirty="0"/>
          </a:p>
          <a:p>
            <a:r>
              <a:rPr lang="fr-FR" sz="2800" b="1" dirty="0"/>
              <a:t>Sa chair est comestible et ressemblerait à celle du crabe mais il est difficile à pêcher car il se trouve en profondeur. Son exploitation n’est donc (heureusement) pas intéressante financièrement.</a:t>
            </a:r>
          </a:p>
        </p:txBody>
      </p:sp>
    </p:spTree>
    <p:extLst>
      <p:ext uri="{BB962C8B-B14F-4D97-AF65-F5344CB8AC3E}">
        <p14:creationId xmlns:p14="http://schemas.microsoft.com/office/powerpoint/2010/main" val="51687586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3" name="Image 2"/>
          <p:cNvPicPr>
            <a:picLocks noChangeAspect="1"/>
          </p:cNvPicPr>
          <p:nvPr/>
        </p:nvPicPr>
        <p:blipFill>
          <a:blip r:embed="rId3"/>
          <a:stretch>
            <a:fillRect/>
          </a:stretch>
        </p:blipFill>
        <p:spPr>
          <a:xfrm>
            <a:off x="1974574" y="461665"/>
            <a:ext cx="8242852" cy="6007502"/>
          </a:xfrm>
          <a:prstGeom prst="rect">
            <a:avLst/>
          </a:prstGeom>
          <a:effectLst>
            <a:softEdge rad="127000"/>
          </a:effectLst>
        </p:spPr>
      </p:pic>
    </p:spTree>
    <p:extLst>
      <p:ext uri="{BB962C8B-B14F-4D97-AF65-F5344CB8AC3E}">
        <p14:creationId xmlns:p14="http://schemas.microsoft.com/office/powerpoint/2010/main" val="378138489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3047999" y="1643884"/>
            <a:ext cx="6096000" cy="3539430"/>
          </a:xfrm>
          <a:prstGeom prst="rect">
            <a:avLst/>
          </a:prstGeom>
        </p:spPr>
        <p:txBody>
          <a:bodyPr>
            <a:spAutoFit/>
          </a:bodyPr>
          <a:lstStyle/>
          <a:p>
            <a:r>
              <a:rPr lang="fr-FR" sz="2800" b="1" dirty="0"/>
              <a:t>9.Le poisson ogre</a:t>
            </a:r>
          </a:p>
          <a:p>
            <a:endParaRPr lang="fr-FR" sz="2800" b="1" dirty="0"/>
          </a:p>
          <a:p>
            <a:r>
              <a:rPr lang="fr-FR" sz="2800" b="1" dirty="0"/>
              <a:t>Il vit entre 500 et 5000 mètres de profondeur et se nourrit de ce qu’il trouve. C’est l’animal qui possède les plus grandes dents au monde,  il ne peut même pas fermer complètement sa mâchoire.</a:t>
            </a:r>
          </a:p>
        </p:txBody>
      </p:sp>
    </p:spTree>
    <p:extLst>
      <p:ext uri="{BB962C8B-B14F-4D97-AF65-F5344CB8AC3E}">
        <p14:creationId xmlns:p14="http://schemas.microsoft.com/office/powerpoint/2010/main" val="858310587"/>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3" name="Image 2"/>
          <p:cNvPicPr>
            <a:picLocks noChangeAspect="1"/>
          </p:cNvPicPr>
          <p:nvPr/>
        </p:nvPicPr>
        <p:blipFill>
          <a:blip r:embed="rId3"/>
          <a:stretch>
            <a:fillRect/>
          </a:stretch>
        </p:blipFill>
        <p:spPr>
          <a:xfrm>
            <a:off x="1150550" y="750948"/>
            <a:ext cx="9890900" cy="5614585"/>
          </a:xfrm>
          <a:prstGeom prst="rect">
            <a:avLst/>
          </a:prstGeom>
        </p:spPr>
      </p:pic>
    </p:spTree>
    <p:extLst>
      <p:ext uri="{BB962C8B-B14F-4D97-AF65-F5344CB8AC3E}">
        <p14:creationId xmlns:p14="http://schemas.microsoft.com/office/powerpoint/2010/main" val="2686358808"/>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3102819" y="1476710"/>
            <a:ext cx="6096000" cy="3970318"/>
          </a:xfrm>
          <a:prstGeom prst="rect">
            <a:avLst/>
          </a:prstGeom>
        </p:spPr>
        <p:txBody>
          <a:bodyPr>
            <a:spAutoFit/>
          </a:bodyPr>
          <a:lstStyle/>
          <a:p>
            <a:r>
              <a:rPr lang="fr-FR" sz="2800" b="1" dirty="0"/>
              <a:t>10.L’anaconda des mers</a:t>
            </a:r>
          </a:p>
          <a:p>
            <a:endParaRPr lang="fr-FR" sz="2800" b="1" dirty="0"/>
          </a:p>
          <a:p>
            <a:r>
              <a:rPr lang="fr-FR" sz="2800" b="1" dirty="0"/>
              <a:t>Si vous avez la phobie des serpents, sachez que vous n’en trouvez pas que sur terre ! Aussi impressionnant que son cousin terrestre, l’anaconda des mers est observé en profondeur. Il y a donc peu de chances qu’il vienne vous chatouiller les pieds.</a:t>
            </a:r>
          </a:p>
        </p:txBody>
      </p:sp>
    </p:spTree>
    <p:extLst>
      <p:ext uri="{BB962C8B-B14F-4D97-AF65-F5344CB8AC3E}">
        <p14:creationId xmlns:p14="http://schemas.microsoft.com/office/powerpoint/2010/main" val="30442902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3" name="Image 2"/>
          <p:cNvPicPr>
            <a:picLocks noChangeAspect="1"/>
          </p:cNvPicPr>
          <p:nvPr/>
        </p:nvPicPr>
        <p:blipFill>
          <a:blip r:embed="rId3"/>
          <a:stretch>
            <a:fillRect/>
          </a:stretch>
        </p:blipFill>
        <p:spPr>
          <a:xfrm>
            <a:off x="2060713" y="461665"/>
            <a:ext cx="8070574" cy="6021890"/>
          </a:xfrm>
          <a:prstGeom prst="rect">
            <a:avLst/>
          </a:prstGeom>
          <a:effectLst>
            <a:softEdge rad="127000"/>
          </a:effectLst>
        </p:spPr>
      </p:pic>
    </p:spTree>
    <p:extLst>
      <p:ext uri="{BB962C8B-B14F-4D97-AF65-F5344CB8AC3E}">
        <p14:creationId xmlns:p14="http://schemas.microsoft.com/office/powerpoint/2010/main" val="114904402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3048000" y="2074771"/>
            <a:ext cx="6096000" cy="2677656"/>
          </a:xfrm>
          <a:prstGeom prst="rect">
            <a:avLst/>
          </a:prstGeom>
        </p:spPr>
        <p:txBody>
          <a:bodyPr>
            <a:spAutoFit/>
          </a:bodyPr>
          <a:lstStyle/>
          <a:p>
            <a:r>
              <a:rPr lang="fr-FR" sz="2800" b="1" dirty="0"/>
              <a:t>11.Une forêt de </a:t>
            </a:r>
            <a:r>
              <a:rPr lang="fr-FR" sz="2800" b="1" dirty="0" err="1"/>
              <a:t>kelp</a:t>
            </a:r>
            <a:endParaRPr lang="fr-FR" sz="2800" b="1" dirty="0"/>
          </a:p>
          <a:p>
            <a:endParaRPr lang="fr-FR" sz="2800" b="1" dirty="0"/>
          </a:p>
          <a:p>
            <a:r>
              <a:rPr lang="fr-FR" sz="2800" b="1" dirty="0"/>
              <a:t>Ce sont des </a:t>
            </a:r>
            <a:r>
              <a:rPr lang="fr-FR" sz="2800" b="1" dirty="0" err="1"/>
              <a:t>macroalgues</a:t>
            </a:r>
            <a:r>
              <a:rPr lang="fr-FR" sz="2800" b="1" dirty="0"/>
              <a:t> brunes qui poussent en </a:t>
            </a:r>
            <a:r>
              <a:rPr lang="fr-FR" sz="2800" b="1" dirty="0" err="1"/>
              <a:t>groupe.Totalement</a:t>
            </a:r>
            <a:r>
              <a:rPr lang="fr-FR" sz="2800" b="1" dirty="0"/>
              <a:t> inoffensives, elles sont en revanche pas très agréables à sentir sur les pieds</a:t>
            </a:r>
          </a:p>
        </p:txBody>
      </p:sp>
    </p:spTree>
    <p:extLst>
      <p:ext uri="{BB962C8B-B14F-4D97-AF65-F5344CB8AC3E}">
        <p14:creationId xmlns:p14="http://schemas.microsoft.com/office/powerpoint/2010/main" val="2807524009"/>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3" name="Image 2"/>
          <p:cNvPicPr>
            <a:picLocks noChangeAspect="1"/>
          </p:cNvPicPr>
          <p:nvPr/>
        </p:nvPicPr>
        <p:blipFill>
          <a:blip r:embed="rId3"/>
          <a:stretch>
            <a:fillRect/>
          </a:stretch>
        </p:blipFill>
        <p:spPr>
          <a:xfrm>
            <a:off x="2009120" y="500187"/>
            <a:ext cx="8173759" cy="5961886"/>
          </a:xfrm>
          <a:prstGeom prst="rect">
            <a:avLst/>
          </a:prstGeom>
          <a:effectLst>
            <a:softEdge rad="127000"/>
          </a:effectLst>
        </p:spPr>
      </p:pic>
    </p:spTree>
    <p:extLst>
      <p:ext uri="{BB962C8B-B14F-4D97-AF65-F5344CB8AC3E}">
        <p14:creationId xmlns:p14="http://schemas.microsoft.com/office/powerpoint/2010/main" val="1573619154"/>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3047999" y="2074771"/>
            <a:ext cx="6096000" cy="2677656"/>
          </a:xfrm>
          <a:prstGeom prst="rect">
            <a:avLst/>
          </a:prstGeom>
        </p:spPr>
        <p:txBody>
          <a:bodyPr>
            <a:spAutoFit/>
          </a:bodyPr>
          <a:lstStyle/>
          <a:p>
            <a:r>
              <a:rPr lang="fr-FR" sz="2800" b="1" dirty="0"/>
              <a:t>12.La baudroie</a:t>
            </a:r>
          </a:p>
          <a:p>
            <a:endParaRPr lang="fr-FR" sz="2800" b="1" dirty="0"/>
          </a:p>
          <a:p>
            <a:r>
              <a:rPr lang="fr-FR" sz="2800" b="1" dirty="0"/>
              <a:t>La baudroie est aussi appelée crapaud des mers. Vous serez immédiatement séduits par son regard profond, sa bouche pulpeuse et sa peau si douce</a:t>
            </a:r>
          </a:p>
        </p:txBody>
      </p:sp>
    </p:spTree>
    <p:extLst>
      <p:ext uri="{BB962C8B-B14F-4D97-AF65-F5344CB8AC3E}">
        <p14:creationId xmlns:p14="http://schemas.microsoft.com/office/powerpoint/2010/main" val="348823181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3" name="Image 2"/>
          <p:cNvPicPr>
            <a:picLocks noChangeAspect="1"/>
          </p:cNvPicPr>
          <p:nvPr/>
        </p:nvPicPr>
        <p:blipFill>
          <a:blip r:embed="rId3"/>
          <a:stretch>
            <a:fillRect/>
          </a:stretch>
        </p:blipFill>
        <p:spPr>
          <a:xfrm>
            <a:off x="31518" y="1387549"/>
            <a:ext cx="12160481" cy="4072347"/>
          </a:xfrm>
          <a:prstGeom prst="rect">
            <a:avLst/>
          </a:prstGeom>
          <a:effectLst>
            <a:softEdge rad="127000"/>
          </a:effectLst>
        </p:spPr>
      </p:pic>
    </p:spTree>
    <p:extLst>
      <p:ext uri="{BB962C8B-B14F-4D97-AF65-F5344CB8AC3E}">
        <p14:creationId xmlns:p14="http://schemas.microsoft.com/office/powerpoint/2010/main" val="325641240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3" name="Rectangle 2"/>
          <p:cNvSpPr/>
          <p:nvPr/>
        </p:nvSpPr>
        <p:spPr>
          <a:xfrm>
            <a:off x="3047999" y="1428440"/>
            <a:ext cx="6096000" cy="3970318"/>
          </a:xfrm>
          <a:prstGeom prst="rect">
            <a:avLst/>
          </a:prstGeom>
        </p:spPr>
        <p:txBody>
          <a:bodyPr>
            <a:spAutoFit/>
          </a:bodyPr>
          <a:lstStyle/>
          <a:p>
            <a:r>
              <a:rPr lang="fr-FR" sz="2800" b="1" dirty="0"/>
              <a:t>13.Le </a:t>
            </a:r>
            <a:r>
              <a:rPr lang="fr-FR" sz="2800" b="1" dirty="0" err="1"/>
              <a:t>bathynome</a:t>
            </a:r>
            <a:r>
              <a:rPr lang="fr-FR" sz="2800" b="1" dirty="0"/>
              <a:t> géant</a:t>
            </a:r>
          </a:p>
          <a:p>
            <a:endParaRPr lang="fr-FR" sz="2800" b="1" dirty="0"/>
          </a:p>
          <a:p>
            <a:r>
              <a:rPr lang="fr-FR" sz="2800" b="1" dirty="0"/>
              <a:t>Il affectionne les sols argileux ou boueux et on le trouve principalement dans tout le golfe du Mexique, des Antilles à l’embouchure de l’Amazone, et en moins grand nombre dans le golfe du Bengale, la mer Rouge et l’océan Indien. Il est carnivore et charognard</a:t>
            </a:r>
          </a:p>
        </p:txBody>
      </p:sp>
    </p:spTree>
    <p:extLst>
      <p:ext uri="{BB962C8B-B14F-4D97-AF65-F5344CB8AC3E}">
        <p14:creationId xmlns:p14="http://schemas.microsoft.com/office/powerpoint/2010/main" val="57639820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3" name="Image 2"/>
          <p:cNvPicPr>
            <a:picLocks noChangeAspect="1"/>
          </p:cNvPicPr>
          <p:nvPr/>
        </p:nvPicPr>
        <p:blipFill>
          <a:blip r:embed="rId3"/>
          <a:stretch>
            <a:fillRect/>
          </a:stretch>
        </p:blipFill>
        <p:spPr>
          <a:xfrm>
            <a:off x="1955504" y="461665"/>
            <a:ext cx="8280992" cy="6210744"/>
          </a:xfrm>
          <a:prstGeom prst="rect">
            <a:avLst/>
          </a:prstGeom>
          <a:effectLst>
            <a:softEdge rad="127000"/>
          </a:effectLst>
        </p:spPr>
      </p:pic>
    </p:spTree>
    <p:extLst>
      <p:ext uri="{BB962C8B-B14F-4D97-AF65-F5344CB8AC3E}">
        <p14:creationId xmlns:p14="http://schemas.microsoft.com/office/powerpoint/2010/main" val="1566491802"/>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 y="-30802"/>
            <a:ext cx="12192000" cy="6858000"/>
          </a:xfrm>
          <a:prstGeom prst="rect">
            <a:avLst/>
          </a:prstGeom>
          <a:effectLst>
            <a:glow rad="63500">
              <a:schemeClr val="accent2">
                <a:satMod val="175000"/>
                <a:alpha val="40000"/>
              </a:schemeClr>
            </a:glow>
          </a:effectLst>
        </p:spPr>
      </p:pic>
      <p:sp>
        <p:nvSpPr>
          <p:cNvPr id="3" name="Rectangle 2"/>
          <p:cNvSpPr/>
          <p:nvPr/>
        </p:nvSpPr>
        <p:spPr>
          <a:xfrm>
            <a:off x="748746" y="630313"/>
            <a:ext cx="10694504" cy="5170646"/>
          </a:xfrm>
          <a:prstGeom prst="rect">
            <a:avLst/>
          </a:prstGeom>
        </p:spPr>
        <p:txBody>
          <a:bodyPr wrap="square">
            <a:spAutoFit/>
          </a:bodyPr>
          <a:lstStyle/>
          <a:p>
            <a:r>
              <a:rPr lang="fr-FR" sz="6600" b="1" dirty="0" smtClean="0"/>
              <a:t>                     C’était</a:t>
            </a:r>
          </a:p>
          <a:p>
            <a:r>
              <a:rPr lang="fr-FR" sz="6600" b="1" dirty="0" smtClean="0"/>
              <a:t>30 </a:t>
            </a:r>
            <a:r>
              <a:rPr lang="fr-FR" sz="6600" b="1" dirty="0"/>
              <a:t>créatures marines qui vous feront réfléchir à deux fois avant de vous jeter à l’eau </a:t>
            </a:r>
            <a:r>
              <a:rPr lang="fr-FR" sz="6600" b="1" dirty="0" smtClean="0"/>
              <a:t>! Par Lande</a:t>
            </a:r>
            <a:endParaRPr lang="fr-FR" sz="6600" b="1" dirty="0"/>
          </a:p>
        </p:txBody>
      </p:sp>
    </p:spTree>
    <p:extLst>
      <p:ext uri="{BB962C8B-B14F-4D97-AF65-F5344CB8AC3E}">
        <p14:creationId xmlns:p14="http://schemas.microsoft.com/office/powerpoint/2010/main" val="364609890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TotalTime>
  <Words>883</Words>
  <Application>Microsoft Office PowerPoint</Application>
  <PresentationFormat>Grand écran</PresentationFormat>
  <Paragraphs>112</Paragraphs>
  <Slides>17</Slides>
  <Notes>17</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17</vt:i4>
      </vt:variant>
    </vt:vector>
  </HeadingPairs>
  <TitlesOfParts>
    <vt:vector size="21"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2019-01-01T15:07:43Z</dcterms:created>
  <dcterms:modified xsi:type="dcterms:W3CDTF">2019-01-05T15:51:39Z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