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0frnWbICwiXlvz0JW9MzA==" hashData="iigPDXHBXUuqJMzNjcjV6fZ2y9AP08OotkUhoSPgZgIcLznR4EKSpZD739edjtSGWkh+CveZ1mHQ2IxZBIh1E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05/01/2019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233827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9818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604236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527668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830124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989158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163679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456433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727089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57202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94463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86329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820334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40527283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154047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05/01/2019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05/01/2019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05/01/2019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05/01/2019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05/01/2019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05/01/2019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55374" y="1322810"/>
            <a:ext cx="10694504" cy="4154984"/>
          </a:xfrm>
          <a:prstGeom prst="rect">
            <a:avLst/>
          </a:prstGeom>
        </p:spPr>
        <p:txBody>
          <a:bodyPr wrap="square">
            <a:spAutoFit/>
          </a:bodyPr>
          <a:lstStyle/>
          <a:p>
            <a:r>
              <a:rPr lang="fr-FR" sz="6600" b="1" dirty="0"/>
              <a:t>30 créatures marines qui vous feront réfléchir à deux fois avant de vous jeter à l’eau </a:t>
            </a:r>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000" advTm="8000">
        <p14:vortex dir="r"/>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371061" y="612845"/>
            <a:ext cx="11449878" cy="5693866"/>
          </a:xfrm>
          <a:prstGeom prst="rect">
            <a:avLst/>
          </a:prstGeom>
        </p:spPr>
        <p:txBody>
          <a:bodyPr wrap="square">
            <a:spAutoFit/>
          </a:bodyPr>
          <a:lstStyle/>
          <a:p>
            <a:r>
              <a:rPr lang="fr-FR" sz="2800" b="1" dirty="0"/>
              <a:t>Ah les fonds marins ! Ils fascinent autant qu’ils inquiètent. Et au moment de se jeter à l’eau, il y a généralement deux types de personnes. Ceux qui pensent à toutes les créatures qui se trouvent dans la mer ou l’océan et celles qui n’y pensent pas une seconde. Mais si un petit crabe vient vous pincer le pied ou qu’un méduse vient vous piquer, vous serez bien obligé d’admettre que les mers et les océans peuvent regorger de surprises</a:t>
            </a:r>
            <a:r>
              <a:rPr lang="fr-FR" sz="2800" b="1" dirty="0" smtClean="0"/>
              <a:t>.</a:t>
            </a:r>
            <a:endParaRPr lang="fr-FR" sz="2800" b="1" dirty="0"/>
          </a:p>
          <a:p>
            <a:r>
              <a:rPr lang="fr-FR" sz="2800" b="1" dirty="0"/>
              <a:t>Alors là, on ne vous parle que de petits crabes et de petites méduses. Rien de bien méchant en soi. Mais sachez qu’il y a des créatures bien plus impressionnantes qui vivent en profondeur. On en parle peu, on les observe souvent de loi mais aujourd’hui, nous allons vous les montrer d’un peu plus près. Vous allez être…surpris, étonné et parfois une peu dégoûté aussi. En effet, toutes ces créatures ne sont pas d’une grande beauté mais elles ont leur place dans leur environnement ! Alors respectons les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053548" y="1643884"/>
            <a:ext cx="10084904" cy="3539430"/>
          </a:xfrm>
          <a:prstGeom prst="rect">
            <a:avLst/>
          </a:prstGeom>
        </p:spPr>
        <p:txBody>
          <a:bodyPr wrap="square">
            <a:spAutoFit/>
          </a:bodyPr>
          <a:lstStyle/>
          <a:p>
            <a:r>
              <a:rPr lang="fr-FR" sz="2800" b="1" dirty="0"/>
              <a:t>1.Le grand requin blanc</a:t>
            </a:r>
          </a:p>
          <a:p>
            <a:endParaRPr lang="fr-FR" sz="2800" b="1" dirty="0"/>
          </a:p>
          <a:p>
            <a:r>
              <a:rPr lang="fr-FR" sz="2800" b="1" dirty="0"/>
              <a:t>Il est l’un des plus grands prédateur des fonds marins. Il mesure en général entre 4 et 6 mètres et se nourrit de poissons. Il est redouté par l’homme en raison de plusieurs attaques mais le requin blanc n’est pas un mangeur d’homme contrairement aux idées reçues. Il s’attaque à l’homme généralement par erreur ou confusion visuelle. En somme, il confond l’homme avec une proie.</a:t>
            </a:r>
          </a:p>
        </p:txBody>
      </p:sp>
    </p:spTree>
    <p:extLst>
      <p:ext uri="{BB962C8B-B14F-4D97-AF65-F5344CB8AC3E}">
        <p14:creationId xmlns:p14="http://schemas.microsoft.com/office/powerpoint/2010/main" val="237188372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213814" y="537890"/>
            <a:ext cx="11673385" cy="5827643"/>
          </a:xfrm>
          <a:prstGeom prst="rect">
            <a:avLst/>
          </a:prstGeom>
          <a:effectLst>
            <a:softEdge rad="127000"/>
          </a:effectLst>
        </p:spPr>
      </p:pic>
    </p:spTree>
    <p:extLst>
      <p:ext uri="{BB962C8B-B14F-4D97-AF65-F5344CB8AC3E}">
        <p14:creationId xmlns:p14="http://schemas.microsoft.com/office/powerpoint/2010/main" val="398088607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967947" y="449662"/>
            <a:ext cx="8256105" cy="6004440"/>
          </a:xfrm>
          <a:prstGeom prst="rect">
            <a:avLst/>
          </a:prstGeom>
          <a:effectLst>
            <a:softEdge rad="127000"/>
          </a:effectLst>
        </p:spPr>
      </p:pic>
    </p:spTree>
    <p:extLst>
      <p:ext uri="{BB962C8B-B14F-4D97-AF65-F5344CB8AC3E}">
        <p14:creationId xmlns:p14="http://schemas.microsoft.com/office/powerpoint/2010/main" val="51687586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636643" y="2171311"/>
            <a:ext cx="8918713" cy="2677656"/>
          </a:xfrm>
          <a:prstGeom prst="rect">
            <a:avLst/>
          </a:prstGeom>
        </p:spPr>
        <p:txBody>
          <a:bodyPr wrap="square">
            <a:spAutoFit/>
          </a:bodyPr>
          <a:lstStyle/>
          <a:p>
            <a:r>
              <a:rPr lang="fr-FR" sz="2800" b="1" dirty="0"/>
              <a:t>2.La divine raie </a:t>
            </a:r>
            <a:r>
              <a:rPr lang="fr-FR" sz="2800" b="1" dirty="0" err="1"/>
              <a:t>manta</a:t>
            </a:r>
            <a:endParaRPr lang="fr-FR" sz="2800" b="1" dirty="0"/>
          </a:p>
          <a:p>
            <a:endParaRPr lang="fr-FR" sz="2800" b="1" dirty="0"/>
          </a:p>
          <a:p>
            <a:r>
              <a:rPr lang="fr-FR" sz="2800" b="1" dirty="0"/>
              <a:t>C’est la plus grande raie au monde. Elle peut en effet atteindre 7 mètres d’envergure. Elle est aussi appelée « Diable de mer ». Elle se nourrit principalement de zooplancton en avalant et filtrant l’eau de mer.</a:t>
            </a:r>
          </a:p>
        </p:txBody>
      </p:sp>
    </p:spTree>
    <p:extLst>
      <p:ext uri="{BB962C8B-B14F-4D97-AF65-F5344CB8AC3E}">
        <p14:creationId xmlns:p14="http://schemas.microsoft.com/office/powerpoint/2010/main" val="378138489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2004952" y="550234"/>
            <a:ext cx="8182095" cy="5840757"/>
          </a:xfrm>
          <a:prstGeom prst="rect">
            <a:avLst/>
          </a:prstGeom>
          <a:effectLst>
            <a:softEdge rad="127000"/>
          </a:effectLst>
        </p:spPr>
      </p:pic>
    </p:spTree>
    <p:extLst>
      <p:ext uri="{BB962C8B-B14F-4D97-AF65-F5344CB8AC3E}">
        <p14:creationId xmlns:p14="http://schemas.microsoft.com/office/powerpoint/2010/main" val="858310587"/>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3048000" y="2123041"/>
            <a:ext cx="6096000" cy="2677656"/>
          </a:xfrm>
          <a:prstGeom prst="rect">
            <a:avLst/>
          </a:prstGeom>
        </p:spPr>
        <p:txBody>
          <a:bodyPr>
            <a:spAutoFit/>
          </a:bodyPr>
          <a:lstStyle/>
          <a:p>
            <a:r>
              <a:rPr lang="fr-FR" sz="2800" b="1" dirty="0"/>
              <a:t>3.La pieuvre géante du Pacifique</a:t>
            </a:r>
          </a:p>
          <a:p>
            <a:endParaRPr lang="fr-FR" sz="2800" b="1" dirty="0"/>
          </a:p>
          <a:p>
            <a:r>
              <a:rPr lang="fr-FR" sz="2800" b="1" dirty="0"/>
              <a:t>Cette pieuvre impressionnante possède 4 paires de bras qui peuvent mesurer 3 mètres de longueur chacun. Elle peut atteindre 45kilos et vit entre 3 et 5 ans.</a:t>
            </a:r>
          </a:p>
        </p:txBody>
      </p:sp>
    </p:spTree>
    <p:extLst>
      <p:ext uri="{BB962C8B-B14F-4D97-AF65-F5344CB8AC3E}">
        <p14:creationId xmlns:p14="http://schemas.microsoft.com/office/powerpoint/2010/main" val="2686358808"/>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1646652" y="584539"/>
            <a:ext cx="8898696" cy="5877534"/>
          </a:xfrm>
          <a:prstGeom prst="rect">
            <a:avLst/>
          </a:prstGeom>
          <a:effectLst>
            <a:softEdge rad="127000"/>
          </a:effectLst>
        </p:spPr>
      </p:pic>
    </p:spTree>
    <p:extLst>
      <p:ext uri="{BB962C8B-B14F-4D97-AF65-F5344CB8AC3E}">
        <p14:creationId xmlns:p14="http://schemas.microsoft.com/office/powerpoint/2010/main" val="30442902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92185" y="508932"/>
            <a:ext cx="11774528" cy="5856601"/>
          </a:xfrm>
          <a:prstGeom prst="rect">
            <a:avLst/>
          </a:prstGeom>
          <a:effectLst>
            <a:softEdge rad="127000"/>
          </a:effectLst>
        </p:spPr>
      </p:pic>
    </p:spTree>
    <p:extLst>
      <p:ext uri="{BB962C8B-B14F-4D97-AF65-F5344CB8AC3E}">
        <p14:creationId xmlns:p14="http://schemas.microsoft.com/office/powerpoint/2010/main" val="1149044026"/>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3048000" y="1692154"/>
            <a:ext cx="6096000" cy="3539430"/>
          </a:xfrm>
          <a:prstGeom prst="rect">
            <a:avLst/>
          </a:prstGeom>
        </p:spPr>
        <p:txBody>
          <a:bodyPr>
            <a:spAutoFit/>
          </a:bodyPr>
          <a:lstStyle/>
          <a:p>
            <a:r>
              <a:rPr lang="fr-FR" sz="2800" b="1" dirty="0"/>
              <a:t>4.Le requin lutin</a:t>
            </a:r>
          </a:p>
          <a:p>
            <a:endParaRPr lang="fr-FR" sz="2800" b="1" dirty="0"/>
          </a:p>
          <a:p>
            <a:r>
              <a:rPr lang="fr-FR" sz="2800" b="1" dirty="0"/>
              <a:t>Il est aussi appelé requin gobelin. Son allure est unique et il peut mesurer entre 3 et 4 mètres. Il se déplace très lentement et en très grandes profondeurs. C’est un </a:t>
            </a:r>
            <a:r>
              <a:rPr lang="fr-FR" sz="2800" b="1" dirty="0" err="1"/>
              <a:t>specimen</a:t>
            </a:r>
            <a:r>
              <a:rPr lang="fr-FR" sz="2800" b="1" dirty="0"/>
              <a:t> plutôt rare et très peu étudié.</a:t>
            </a:r>
          </a:p>
        </p:txBody>
      </p:sp>
    </p:spTree>
    <p:extLst>
      <p:ext uri="{BB962C8B-B14F-4D97-AF65-F5344CB8AC3E}">
        <p14:creationId xmlns:p14="http://schemas.microsoft.com/office/powerpoint/2010/main" val="2807524009"/>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050785" y="551923"/>
            <a:ext cx="9988276" cy="5813610"/>
          </a:xfrm>
          <a:prstGeom prst="rect">
            <a:avLst/>
          </a:prstGeom>
        </p:spPr>
      </p:pic>
    </p:spTree>
    <p:extLst>
      <p:ext uri="{BB962C8B-B14F-4D97-AF65-F5344CB8AC3E}">
        <p14:creationId xmlns:p14="http://schemas.microsoft.com/office/powerpoint/2010/main" val="1573619154"/>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3102819" y="1692154"/>
            <a:ext cx="6096000" cy="3539430"/>
          </a:xfrm>
          <a:prstGeom prst="rect">
            <a:avLst/>
          </a:prstGeom>
        </p:spPr>
        <p:txBody>
          <a:bodyPr>
            <a:spAutoFit/>
          </a:bodyPr>
          <a:lstStyle/>
          <a:p>
            <a:r>
              <a:rPr lang="fr-FR" sz="2800" b="1" dirty="0"/>
              <a:t>5.La méduse-boîte</a:t>
            </a:r>
          </a:p>
          <a:p>
            <a:endParaRPr lang="fr-FR" sz="2800" b="1" dirty="0"/>
          </a:p>
          <a:p>
            <a:r>
              <a:rPr lang="fr-FR" sz="2800" b="1" dirty="0"/>
              <a:t>Elles ont la particularité d’avoir une ombrelle en forme de cube. Elles sont connues pour faire partie des créatures les plus venimeuse au monde. Sa piqûre  peut être mortelle pour l’homme.</a:t>
            </a:r>
          </a:p>
        </p:txBody>
      </p:sp>
    </p:spTree>
    <p:extLst>
      <p:ext uri="{BB962C8B-B14F-4D97-AF65-F5344CB8AC3E}">
        <p14:creationId xmlns:p14="http://schemas.microsoft.com/office/powerpoint/2010/main" val="348823181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260988" y="602597"/>
            <a:ext cx="11752592" cy="5815084"/>
          </a:xfrm>
          <a:prstGeom prst="rect">
            <a:avLst/>
          </a:prstGeom>
          <a:effectLst>
            <a:softEdge rad="127000"/>
          </a:effectLst>
        </p:spPr>
      </p:pic>
    </p:spTree>
    <p:extLst>
      <p:ext uri="{BB962C8B-B14F-4D97-AF65-F5344CB8AC3E}">
        <p14:creationId xmlns:p14="http://schemas.microsoft.com/office/powerpoint/2010/main" val="3256412400"/>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3102819" y="2123041"/>
            <a:ext cx="6096000" cy="2677656"/>
          </a:xfrm>
          <a:prstGeom prst="rect">
            <a:avLst/>
          </a:prstGeom>
        </p:spPr>
        <p:txBody>
          <a:bodyPr>
            <a:spAutoFit/>
          </a:bodyPr>
          <a:lstStyle/>
          <a:p>
            <a:r>
              <a:rPr lang="fr-FR" sz="2800" b="1" dirty="0"/>
              <a:t>6.Le requin-lézard</a:t>
            </a:r>
          </a:p>
          <a:p>
            <a:endParaRPr lang="fr-FR" sz="2800" b="1" dirty="0"/>
          </a:p>
          <a:p>
            <a:r>
              <a:rPr lang="fr-FR" sz="2800" b="1" dirty="0"/>
              <a:t>Il peut atteindre 2 mètres et vit principalement en profondeur (1600 mètres) dans les océans Atlantique et Pacifique</a:t>
            </a:r>
          </a:p>
        </p:txBody>
      </p:sp>
    </p:spTree>
    <p:extLst>
      <p:ext uri="{BB962C8B-B14F-4D97-AF65-F5344CB8AC3E}">
        <p14:creationId xmlns:p14="http://schemas.microsoft.com/office/powerpoint/2010/main" val="576398201"/>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161111" y="462833"/>
            <a:ext cx="11929667" cy="5902700"/>
          </a:xfrm>
          <a:prstGeom prst="rect">
            <a:avLst/>
          </a:prstGeom>
          <a:effectLst>
            <a:softEdge rad="127000"/>
          </a:effectLst>
        </p:spPr>
      </p:pic>
    </p:spTree>
    <p:extLst>
      <p:ext uri="{BB962C8B-B14F-4D97-AF65-F5344CB8AC3E}">
        <p14:creationId xmlns:p14="http://schemas.microsoft.com/office/powerpoint/2010/main" val="1566491802"/>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05/01/2019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 y="-30802"/>
            <a:ext cx="12192000" cy="6858000"/>
          </a:xfrm>
          <a:prstGeom prst="rect">
            <a:avLst/>
          </a:prstGeom>
          <a:effectLst>
            <a:glow rad="63500">
              <a:schemeClr val="accent2">
                <a:satMod val="175000"/>
                <a:alpha val="40000"/>
              </a:schemeClr>
            </a:glow>
          </a:effectLst>
        </p:spPr>
      </p:pic>
      <p:sp>
        <p:nvSpPr>
          <p:cNvPr id="3" name="Rectangle 2"/>
          <p:cNvSpPr/>
          <p:nvPr/>
        </p:nvSpPr>
        <p:spPr>
          <a:xfrm>
            <a:off x="748746" y="630313"/>
            <a:ext cx="10694504" cy="5170646"/>
          </a:xfrm>
          <a:prstGeom prst="rect">
            <a:avLst/>
          </a:prstGeom>
        </p:spPr>
        <p:txBody>
          <a:bodyPr wrap="square">
            <a:spAutoFit/>
          </a:bodyPr>
          <a:lstStyle/>
          <a:p>
            <a:r>
              <a:rPr lang="fr-FR" sz="6600" b="1" dirty="0" smtClean="0"/>
              <a:t>                     C’était</a:t>
            </a:r>
          </a:p>
          <a:p>
            <a:r>
              <a:rPr lang="fr-FR" sz="6600" b="1" dirty="0" smtClean="0"/>
              <a:t>30 </a:t>
            </a:r>
            <a:r>
              <a:rPr lang="fr-FR" sz="6600" b="1" dirty="0"/>
              <a:t>créatures marines qui vous feront réfléchir à deux fois avant de vous jeter à l’eau </a:t>
            </a:r>
            <a:r>
              <a:rPr lang="fr-FR" sz="6600" b="1" dirty="0" smtClean="0"/>
              <a:t>! Par Lande</a:t>
            </a:r>
            <a:endParaRPr lang="fr-FR" sz="6600" b="1" dirty="0"/>
          </a:p>
        </p:txBody>
      </p:sp>
    </p:spTree>
    <p:extLst>
      <p:ext uri="{BB962C8B-B14F-4D97-AF65-F5344CB8AC3E}">
        <p14:creationId xmlns:p14="http://schemas.microsoft.com/office/powerpoint/2010/main" val="3646098903"/>
      </p:ext>
    </p:extLst>
  </p:cSld>
  <p:clrMapOvr>
    <a:masterClrMapping/>
  </p:clrMapOvr>
  <mc:AlternateContent xmlns:mc="http://schemas.openxmlformats.org/markup-compatibility/2006" xmlns:p14="http://schemas.microsoft.com/office/powerpoint/2010/main">
    <mc:Choice Requires="p14">
      <p:transition spd="slow" p14:dur="6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TotalTime>
  <Words>770</Words>
  <Application>Microsoft Office PowerPoint</Application>
  <PresentationFormat>Grand écran</PresentationFormat>
  <Paragraphs>108</Paragraphs>
  <Slides>17</Slides>
  <Notes>17</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17</vt:i4>
      </vt:variant>
    </vt:vector>
  </HeadingPairs>
  <TitlesOfParts>
    <vt:vector size="21"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2019-01-01T15:07:43Z</dcterms:created>
  <dcterms:modified xsi:type="dcterms:W3CDTF">2019-01-05T15:30:22Z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