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pi+0V2EFdt2+ItIZsARPA==" hashData="ROSlX1/nszqcc81ID6w8KiQB9DACnAGrhHOiS5jitdWJxDBmYxDjmzns7tVO5xJJaFJtzfCiwVbYbKNgT+WU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89D42-0D7C-4A5D-879F-7DE43574E034}" type="datetimeFigureOut">
              <a:rPr lang="fr-FR" smtClean="0"/>
              <a:t>19/09/2021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57F96-2AF7-4869-8FB9-9BE3CD16A3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54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89D42-0D7C-4A5D-879F-7DE43574E034}" type="datetimeFigureOut">
              <a:rPr lang="fr-FR" smtClean="0"/>
              <a:t>19/09/2021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57F96-2AF7-4869-8FB9-9BE3CD16A3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63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0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  <p:sndAc>
          <p:stSnd loop="1">
            <p:snd r:embed="rId2" name="398137_POUSSIN34_001.wav"/>
          </p:stSnd>
        </p:sndAc>
      </p:transition>
    </mc:Choice>
    <mc:Fallback xmlns="">
      <p:transition spd="slow" advTm="7000">
        <p:circle/>
        <p:sndAc>
          <p:stSnd loop="1">
            <p:snd r:embed="rId4" name="398137_POUSSIN34_00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4000">
        <p:circle/>
      </p:transition>
    </mc:Choice>
    <mc:Fallback xmlns="">
      <p:transition spd="slow" advTm="14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8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20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34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70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1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69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4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0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84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99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434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3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6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168" y="517357"/>
            <a:ext cx="5205663" cy="63406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18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Imag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99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7000">
        <p:circle/>
      </p:transition>
    </mc:Choice>
    <mc:Fallback xmlns="">
      <p:transition spd="slow" advTm="7000">
        <p:circl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Grand écran</PresentationFormat>
  <Paragraphs>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2019-01-13T20:00:17Z</dcterms:created>
  <dcterms:modified xsi:type="dcterms:W3CDTF">2021-09-19T16:53:25Z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