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1"/>
  </p:notesMasterIdLst>
  <p:sldIdLst>
    <p:sldId id="257" r:id="rId2"/>
    <p:sldId id="256"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4" r:id="rId19"/>
    <p:sldId id="277" r:id="rId20"/>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q782z2Ll8XJzpW/uK0DwfA==" hashData="cax+sm/HE5ZuHVklF/XUYeTQz8B1BbeCps82XhdUo+rup61ozmxAyLDpJTDUMRF6Hf7rdwLRj3oRkVW8yFQSzQ=="/>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985" autoAdjust="0"/>
    <p:restoredTop sz="94660"/>
  </p:normalViewPr>
  <p:slideViewPr>
    <p:cSldViewPr snapToGrid="0" showGuides="1">
      <p:cViewPr varScale="1">
        <p:scale>
          <a:sx n="73" d="100"/>
          <a:sy n="73" d="100"/>
        </p:scale>
        <p:origin x="516"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AD9CC2-64E4-46CB-86AC-223A3AC99303}" type="datetimeFigureOut">
              <a:rPr lang="fr-FR" smtClean="0"/>
              <a:t>19/09/2021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CAC64B6-16EA-4C54-B5C9-0600B7FD81DA}" type="slidenum">
              <a:rPr lang="fr-FR" smtClean="0"/>
              <a:t>‹N°›</a:t>
            </a:fld>
            <a:endParaRPr lang="fr-FR"/>
          </a:p>
        </p:txBody>
      </p:sp>
    </p:spTree>
    <p:extLst>
      <p:ext uri="{BB962C8B-B14F-4D97-AF65-F5344CB8AC3E}">
        <p14:creationId xmlns:p14="http://schemas.microsoft.com/office/powerpoint/2010/main" val="10882076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a:t>
            </a:fld>
            <a:endParaRPr lang="fr-FR"/>
          </a:p>
        </p:txBody>
      </p:sp>
    </p:spTree>
    <p:extLst>
      <p:ext uri="{BB962C8B-B14F-4D97-AF65-F5344CB8AC3E}">
        <p14:creationId xmlns:p14="http://schemas.microsoft.com/office/powerpoint/2010/main" val="2902844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a:t>
            </a:fld>
            <a:endParaRPr lang="fr-FR"/>
          </a:p>
        </p:txBody>
      </p:sp>
    </p:spTree>
    <p:extLst>
      <p:ext uri="{BB962C8B-B14F-4D97-AF65-F5344CB8AC3E}">
        <p14:creationId xmlns:p14="http://schemas.microsoft.com/office/powerpoint/2010/main" val="27832852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3</a:t>
            </a:fld>
            <a:endParaRPr lang="fr-FR"/>
          </a:p>
        </p:txBody>
      </p:sp>
    </p:spTree>
    <p:extLst>
      <p:ext uri="{BB962C8B-B14F-4D97-AF65-F5344CB8AC3E}">
        <p14:creationId xmlns:p14="http://schemas.microsoft.com/office/powerpoint/2010/main" val="310109279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4</a:t>
            </a:fld>
            <a:endParaRPr lang="fr-FR"/>
          </a:p>
        </p:txBody>
      </p:sp>
    </p:spTree>
    <p:extLst>
      <p:ext uri="{BB962C8B-B14F-4D97-AF65-F5344CB8AC3E}">
        <p14:creationId xmlns:p14="http://schemas.microsoft.com/office/powerpoint/2010/main" val="406196973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5</a:t>
            </a:fld>
            <a:endParaRPr lang="fr-FR"/>
          </a:p>
        </p:txBody>
      </p:sp>
    </p:spTree>
    <p:extLst>
      <p:ext uri="{BB962C8B-B14F-4D97-AF65-F5344CB8AC3E}">
        <p14:creationId xmlns:p14="http://schemas.microsoft.com/office/powerpoint/2010/main" val="13302433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6</a:t>
            </a:fld>
            <a:endParaRPr lang="fr-FR"/>
          </a:p>
        </p:txBody>
      </p:sp>
    </p:spTree>
    <p:extLst>
      <p:ext uri="{BB962C8B-B14F-4D97-AF65-F5344CB8AC3E}">
        <p14:creationId xmlns:p14="http://schemas.microsoft.com/office/powerpoint/2010/main" val="6793031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7</a:t>
            </a:fld>
            <a:endParaRPr lang="fr-FR"/>
          </a:p>
        </p:txBody>
      </p:sp>
    </p:spTree>
    <p:extLst>
      <p:ext uri="{BB962C8B-B14F-4D97-AF65-F5344CB8AC3E}">
        <p14:creationId xmlns:p14="http://schemas.microsoft.com/office/powerpoint/2010/main" val="267066571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8</a:t>
            </a:fld>
            <a:endParaRPr lang="fr-FR"/>
          </a:p>
        </p:txBody>
      </p:sp>
    </p:spTree>
    <p:extLst>
      <p:ext uri="{BB962C8B-B14F-4D97-AF65-F5344CB8AC3E}">
        <p14:creationId xmlns:p14="http://schemas.microsoft.com/office/powerpoint/2010/main" val="128090712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9</a:t>
            </a:fld>
            <a:endParaRPr lang="fr-FR"/>
          </a:p>
        </p:txBody>
      </p:sp>
    </p:spTree>
    <p:extLst>
      <p:ext uri="{BB962C8B-B14F-4D97-AF65-F5344CB8AC3E}">
        <p14:creationId xmlns:p14="http://schemas.microsoft.com/office/powerpoint/2010/main" val="69713586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10</a:t>
            </a:fld>
            <a:endParaRPr lang="fr-FR"/>
          </a:p>
        </p:txBody>
      </p:sp>
    </p:spTree>
    <p:extLst>
      <p:ext uri="{BB962C8B-B14F-4D97-AF65-F5344CB8AC3E}">
        <p14:creationId xmlns:p14="http://schemas.microsoft.com/office/powerpoint/2010/main" val="303542699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11</a:t>
            </a:fld>
            <a:endParaRPr lang="fr-FR"/>
          </a:p>
        </p:txBody>
      </p:sp>
    </p:spTree>
    <p:extLst>
      <p:ext uri="{BB962C8B-B14F-4D97-AF65-F5344CB8AC3E}">
        <p14:creationId xmlns:p14="http://schemas.microsoft.com/office/powerpoint/2010/main" val="164147374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12</a:t>
            </a:fld>
            <a:endParaRPr lang="fr-FR"/>
          </a:p>
        </p:txBody>
      </p:sp>
    </p:spTree>
    <p:extLst>
      <p:ext uri="{BB962C8B-B14F-4D97-AF65-F5344CB8AC3E}">
        <p14:creationId xmlns:p14="http://schemas.microsoft.com/office/powerpoint/2010/main" val="378628215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13</a:t>
            </a:fld>
            <a:endParaRPr lang="fr-FR"/>
          </a:p>
        </p:txBody>
      </p:sp>
    </p:spTree>
    <p:extLst>
      <p:ext uri="{BB962C8B-B14F-4D97-AF65-F5344CB8AC3E}">
        <p14:creationId xmlns:p14="http://schemas.microsoft.com/office/powerpoint/2010/main" val="159179244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14</a:t>
            </a:fld>
            <a:endParaRPr lang="fr-FR"/>
          </a:p>
        </p:txBody>
      </p:sp>
    </p:spTree>
    <p:extLst>
      <p:ext uri="{BB962C8B-B14F-4D97-AF65-F5344CB8AC3E}">
        <p14:creationId xmlns:p14="http://schemas.microsoft.com/office/powerpoint/2010/main" val="151962928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15</a:t>
            </a:fld>
            <a:endParaRPr lang="fr-FR"/>
          </a:p>
        </p:txBody>
      </p:sp>
    </p:spTree>
    <p:extLst>
      <p:ext uri="{BB962C8B-B14F-4D97-AF65-F5344CB8AC3E}">
        <p14:creationId xmlns:p14="http://schemas.microsoft.com/office/powerpoint/2010/main" val="193190058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16</a:t>
            </a:fld>
            <a:endParaRPr lang="fr-FR"/>
          </a:p>
        </p:txBody>
      </p:sp>
    </p:spTree>
    <p:extLst>
      <p:ext uri="{BB962C8B-B14F-4D97-AF65-F5344CB8AC3E}">
        <p14:creationId xmlns:p14="http://schemas.microsoft.com/office/powerpoint/2010/main" val="79117805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17</a:t>
            </a:fld>
            <a:endParaRPr lang="fr-FR"/>
          </a:p>
        </p:txBody>
      </p:sp>
    </p:spTree>
    <p:extLst>
      <p:ext uri="{BB962C8B-B14F-4D97-AF65-F5344CB8AC3E}">
        <p14:creationId xmlns:p14="http://schemas.microsoft.com/office/powerpoint/2010/main" val="423617460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18</a:t>
            </a:fld>
            <a:endParaRPr lang="fr-FR"/>
          </a:p>
        </p:txBody>
      </p:sp>
    </p:spTree>
    <p:extLst>
      <p:ext uri="{BB962C8B-B14F-4D97-AF65-F5344CB8AC3E}">
        <p14:creationId xmlns:p14="http://schemas.microsoft.com/office/powerpoint/2010/main" val="103537189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19</a:t>
            </a:fld>
            <a:endParaRPr lang="fr-FR"/>
          </a:p>
        </p:txBody>
      </p:sp>
    </p:spTree>
    <p:extLst>
      <p:ext uri="{BB962C8B-B14F-4D97-AF65-F5344CB8AC3E}">
        <p14:creationId xmlns:p14="http://schemas.microsoft.com/office/powerpoint/2010/main" val="383043508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endParaRPr lang="en-US" dirty="0"/>
          </a:p>
        </p:txBody>
      </p:sp>
      <p:sp>
        <p:nvSpPr>
          <p:cNvPr id="4" name="Date Placeholder 3"/>
          <p:cNvSpPr>
            <a:spLocks noGrp="1"/>
          </p:cNvSpPr>
          <p:nvPr>
            <p:ph type="dt" sz="half" idx="10"/>
          </p:nvPr>
        </p:nvSpPr>
        <p:spPr/>
        <p:txBody>
          <a:bodyPr/>
          <a:lstStyle/>
          <a:p>
            <a:fld id="{105DBF19-B73B-4B8F-BC9E-0FBB79AE3CE0}" type="datetime1">
              <a:rPr lang="fr-FR" smtClean="0"/>
              <a:t>19/09/2021</a:t>
            </a:fld>
            <a:endParaRPr lang="fr-FR"/>
          </a:p>
        </p:txBody>
      </p:sp>
      <p:sp>
        <p:nvSpPr>
          <p:cNvPr id="5" name="Footer Placeholder 4"/>
          <p:cNvSpPr>
            <a:spLocks noGrp="1"/>
          </p:cNvSpPr>
          <p:nvPr>
            <p:ph type="ftr" sz="quarter" idx="11"/>
          </p:nvPr>
        </p:nvSpPr>
        <p:spPr/>
        <p:txBody>
          <a:bodyPr/>
          <a:lstStyle/>
          <a:p>
            <a:r>
              <a:rPr lang="fr-FR"/>
              <a:t>PPS Lande Janvier 2019</a:t>
            </a: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492701956"/>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Content Placeholder 2"/>
          <p:cNvSpPr>
            <a:spLocks noGrp="1"/>
          </p:cNvSpPr>
          <p:nvPr>
            <p:ph idx="1"/>
          </p:nvPr>
        </p:nvSpPr>
        <p:spPr/>
        <p:txBody>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fld id="{49CFF34F-B673-4891-95C3-FDE17353B68B}" type="datetime1">
              <a:rPr lang="fr-FR" smtClean="0"/>
              <a:t>19/09/2021</a:t>
            </a:fld>
            <a:endParaRPr lang="fr-FR"/>
          </a:p>
        </p:txBody>
      </p:sp>
      <p:sp>
        <p:nvSpPr>
          <p:cNvPr id="5" name="Footer Placeholder 4"/>
          <p:cNvSpPr>
            <a:spLocks noGrp="1"/>
          </p:cNvSpPr>
          <p:nvPr>
            <p:ph type="ftr" sz="quarter" idx="11"/>
          </p:nvPr>
        </p:nvSpPr>
        <p:spPr/>
        <p:txBody>
          <a:bodyPr/>
          <a:lstStyle/>
          <a:p>
            <a:r>
              <a:rPr lang="fr-FR"/>
              <a:t>PPS Lande Janvier 2019</a:t>
            </a: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747022868"/>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Modifiez les styles du texte du masque</a:t>
            </a:r>
          </a:p>
        </p:txBody>
      </p:sp>
      <p:sp>
        <p:nvSpPr>
          <p:cNvPr id="4" name="Date Placeholder 3"/>
          <p:cNvSpPr>
            <a:spLocks noGrp="1"/>
          </p:cNvSpPr>
          <p:nvPr>
            <p:ph type="dt" sz="half" idx="10"/>
          </p:nvPr>
        </p:nvSpPr>
        <p:spPr/>
        <p:txBody>
          <a:bodyPr/>
          <a:lstStyle/>
          <a:p>
            <a:fld id="{7E4B15E7-2641-4021-9A82-4FF6F6642C46}" type="datetime1">
              <a:rPr lang="fr-FR" smtClean="0"/>
              <a:t>19/09/2021</a:t>
            </a:fld>
            <a:endParaRPr lang="fr-FR"/>
          </a:p>
        </p:txBody>
      </p:sp>
      <p:sp>
        <p:nvSpPr>
          <p:cNvPr id="5" name="Footer Placeholder 4"/>
          <p:cNvSpPr>
            <a:spLocks noGrp="1"/>
          </p:cNvSpPr>
          <p:nvPr>
            <p:ph type="ftr" sz="quarter" idx="11"/>
          </p:nvPr>
        </p:nvSpPr>
        <p:spPr/>
        <p:txBody>
          <a:bodyPr/>
          <a:lstStyle/>
          <a:p>
            <a:r>
              <a:rPr lang="fr-FR"/>
              <a:t>PPS Lande Janvier 2019</a:t>
            </a: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132852430"/>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5" name="Date Placeholder 4"/>
          <p:cNvSpPr>
            <a:spLocks noGrp="1"/>
          </p:cNvSpPr>
          <p:nvPr>
            <p:ph type="dt" sz="half" idx="10"/>
          </p:nvPr>
        </p:nvSpPr>
        <p:spPr/>
        <p:txBody>
          <a:bodyPr/>
          <a:lstStyle/>
          <a:p>
            <a:fld id="{1A1C7D08-3E95-4E6E-8AE2-7635171B5341}" type="datetime1">
              <a:rPr lang="fr-FR" smtClean="0"/>
              <a:t>19/09/2021</a:t>
            </a:fld>
            <a:endParaRPr lang="fr-FR"/>
          </a:p>
        </p:txBody>
      </p:sp>
      <p:sp>
        <p:nvSpPr>
          <p:cNvPr id="6" name="Footer Placeholder 5"/>
          <p:cNvSpPr>
            <a:spLocks noGrp="1"/>
          </p:cNvSpPr>
          <p:nvPr>
            <p:ph type="ftr" sz="quarter" idx="11"/>
          </p:nvPr>
        </p:nvSpPr>
        <p:spPr/>
        <p:txBody>
          <a:bodyPr/>
          <a:lstStyle/>
          <a:p>
            <a:r>
              <a:rPr lang="fr-FR"/>
              <a:t>PPS Lande Janvier 2019</a:t>
            </a: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750643245"/>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7" name="Date Placeholder 6"/>
          <p:cNvSpPr>
            <a:spLocks noGrp="1"/>
          </p:cNvSpPr>
          <p:nvPr>
            <p:ph type="dt" sz="half" idx="10"/>
          </p:nvPr>
        </p:nvSpPr>
        <p:spPr/>
        <p:txBody>
          <a:bodyPr/>
          <a:lstStyle/>
          <a:p>
            <a:fld id="{E2646034-D268-4B58-B52D-BAFA7D8A9307}" type="datetime1">
              <a:rPr lang="fr-FR" smtClean="0"/>
              <a:t>19/09/2021</a:t>
            </a:fld>
            <a:endParaRPr lang="fr-FR"/>
          </a:p>
        </p:txBody>
      </p:sp>
      <p:sp>
        <p:nvSpPr>
          <p:cNvPr id="8" name="Footer Placeholder 7"/>
          <p:cNvSpPr>
            <a:spLocks noGrp="1"/>
          </p:cNvSpPr>
          <p:nvPr>
            <p:ph type="ftr" sz="quarter" idx="11"/>
          </p:nvPr>
        </p:nvSpPr>
        <p:spPr/>
        <p:txBody>
          <a:bodyPr/>
          <a:lstStyle/>
          <a:p>
            <a:r>
              <a:rPr lang="fr-FR"/>
              <a:t>PPS Lande Janvier 2019</a:t>
            </a:r>
          </a:p>
        </p:txBody>
      </p:sp>
      <p:sp>
        <p:nvSpPr>
          <p:cNvPr id="9" name="Slide Number Placeholder 8"/>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750498566"/>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Date Placeholder 2"/>
          <p:cNvSpPr>
            <a:spLocks noGrp="1"/>
          </p:cNvSpPr>
          <p:nvPr>
            <p:ph type="dt" sz="half" idx="10"/>
          </p:nvPr>
        </p:nvSpPr>
        <p:spPr/>
        <p:txBody>
          <a:bodyPr/>
          <a:lstStyle/>
          <a:p>
            <a:fld id="{DC7B3B41-D6A0-42DD-B79E-552447B4A853}" type="datetime1">
              <a:rPr lang="fr-FR" smtClean="0"/>
              <a:t>19/09/2021</a:t>
            </a:fld>
            <a:endParaRPr lang="fr-FR"/>
          </a:p>
        </p:txBody>
      </p:sp>
      <p:sp>
        <p:nvSpPr>
          <p:cNvPr id="4" name="Footer Placeholder 3"/>
          <p:cNvSpPr>
            <a:spLocks noGrp="1"/>
          </p:cNvSpPr>
          <p:nvPr>
            <p:ph type="ftr" sz="quarter" idx="11"/>
          </p:nvPr>
        </p:nvSpPr>
        <p:spPr/>
        <p:txBody>
          <a:bodyPr/>
          <a:lstStyle/>
          <a:p>
            <a:r>
              <a:rPr lang="fr-FR"/>
              <a:t>PPS Lande Janvier 2019</a:t>
            </a:r>
          </a:p>
        </p:txBody>
      </p:sp>
      <p:sp>
        <p:nvSpPr>
          <p:cNvPr id="5" name="Slide Number Placeholder 4"/>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306813961"/>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6DF79C6-C5C7-4738-86FE-60F0F325E8C4}" type="datetime1">
              <a:rPr lang="fr-FR" smtClean="0"/>
              <a:t>19/09/2021</a:t>
            </a:fld>
            <a:endParaRPr lang="fr-FR"/>
          </a:p>
        </p:txBody>
      </p:sp>
      <p:sp>
        <p:nvSpPr>
          <p:cNvPr id="3" name="Footer Placeholder 2"/>
          <p:cNvSpPr>
            <a:spLocks noGrp="1"/>
          </p:cNvSpPr>
          <p:nvPr>
            <p:ph type="ftr" sz="quarter" idx="11"/>
          </p:nvPr>
        </p:nvSpPr>
        <p:spPr/>
        <p:txBody>
          <a:bodyPr/>
          <a:lstStyle/>
          <a:p>
            <a:r>
              <a:rPr lang="fr-FR"/>
              <a:t>PPS Lande Janvier 2019</a:t>
            </a:r>
          </a:p>
        </p:txBody>
      </p:sp>
      <p:sp>
        <p:nvSpPr>
          <p:cNvPr id="4" name="Slide Number Placeholder 3"/>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493242336"/>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Modifiez les styles du texte du masque</a:t>
            </a:r>
          </a:p>
        </p:txBody>
      </p:sp>
      <p:sp>
        <p:nvSpPr>
          <p:cNvPr id="5" name="Date Placeholder 4"/>
          <p:cNvSpPr>
            <a:spLocks noGrp="1"/>
          </p:cNvSpPr>
          <p:nvPr>
            <p:ph type="dt" sz="half" idx="10"/>
          </p:nvPr>
        </p:nvSpPr>
        <p:spPr/>
        <p:txBody>
          <a:bodyPr/>
          <a:lstStyle/>
          <a:p>
            <a:fld id="{4D0CBB0C-32B1-4C5E-81E7-EB19B40E4C6A}" type="datetime1">
              <a:rPr lang="fr-FR" smtClean="0"/>
              <a:t>19/09/2021</a:t>
            </a:fld>
            <a:endParaRPr lang="fr-FR"/>
          </a:p>
        </p:txBody>
      </p:sp>
      <p:sp>
        <p:nvSpPr>
          <p:cNvPr id="6" name="Footer Placeholder 5"/>
          <p:cNvSpPr>
            <a:spLocks noGrp="1"/>
          </p:cNvSpPr>
          <p:nvPr>
            <p:ph type="ftr" sz="quarter" idx="11"/>
          </p:nvPr>
        </p:nvSpPr>
        <p:spPr/>
        <p:txBody>
          <a:bodyPr/>
          <a:lstStyle/>
          <a:p>
            <a:r>
              <a:rPr lang="fr-FR"/>
              <a:t>PPS Lande Janvier 2019</a:t>
            </a: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328004619"/>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Modifiez les styles du texte du masque</a:t>
            </a:r>
          </a:p>
        </p:txBody>
      </p:sp>
      <p:sp>
        <p:nvSpPr>
          <p:cNvPr id="5" name="Date Placeholder 4"/>
          <p:cNvSpPr>
            <a:spLocks noGrp="1"/>
          </p:cNvSpPr>
          <p:nvPr>
            <p:ph type="dt" sz="half" idx="10"/>
          </p:nvPr>
        </p:nvSpPr>
        <p:spPr/>
        <p:txBody>
          <a:bodyPr/>
          <a:lstStyle/>
          <a:p>
            <a:fld id="{17167DC5-DC91-460D-B7F7-CC58D3F0D628}" type="datetime1">
              <a:rPr lang="fr-FR" smtClean="0"/>
              <a:t>19/09/2021</a:t>
            </a:fld>
            <a:endParaRPr lang="fr-FR"/>
          </a:p>
        </p:txBody>
      </p:sp>
      <p:sp>
        <p:nvSpPr>
          <p:cNvPr id="6" name="Footer Placeholder 5"/>
          <p:cNvSpPr>
            <a:spLocks noGrp="1"/>
          </p:cNvSpPr>
          <p:nvPr>
            <p:ph type="ftr" sz="quarter" idx="11"/>
          </p:nvPr>
        </p:nvSpPr>
        <p:spPr/>
        <p:txBody>
          <a:bodyPr/>
          <a:lstStyle/>
          <a:p>
            <a:r>
              <a:rPr lang="fr-FR"/>
              <a:t>PPS Lande Janvier 2019</a:t>
            </a: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32971990"/>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fld id="{9EF08375-2522-422A-A166-97C2A94A1F4C}" type="datetime1">
              <a:rPr lang="fr-FR" smtClean="0"/>
              <a:t>19/09/2021</a:t>
            </a:fld>
            <a:endParaRPr lang="fr-FR"/>
          </a:p>
        </p:txBody>
      </p:sp>
      <p:sp>
        <p:nvSpPr>
          <p:cNvPr id="5" name="Footer Placeholder 4"/>
          <p:cNvSpPr>
            <a:spLocks noGrp="1"/>
          </p:cNvSpPr>
          <p:nvPr>
            <p:ph type="ftr" sz="quarter" idx="11"/>
          </p:nvPr>
        </p:nvSpPr>
        <p:spPr/>
        <p:txBody>
          <a:bodyPr/>
          <a:lstStyle/>
          <a:p>
            <a:r>
              <a:rPr lang="fr-FR"/>
              <a:t>PPS Lande Janvier 2019</a:t>
            </a: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20683289"/>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fld id="{5B9D97AB-46F3-49B5-8789-471D3903A022}" type="datetime1">
              <a:rPr lang="fr-FR" smtClean="0"/>
              <a:t>19/09/2021</a:t>
            </a:fld>
            <a:endParaRPr lang="fr-FR"/>
          </a:p>
        </p:txBody>
      </p:sp>
      <p:sp>
        <p:nvSpPr>
          <p:cNvPr id="5" name="Footer Placeholder 4"/>
          <p:cNvSpPr>
            <a:spLocks noGrp="1"/>
          </p:cNvSpPr>
          <p:nvPr>
            <p:ph type="ftr" sz="quarter" idx="11"/>
          </p:nvPr>
        </p:nvSpPr>
        <p:spPr/>
        <p:txBody>
          <a:bodyPr/>
          <a:lstStyle/>
          <a:p>
            <a:r>
              <a:rPr lang="fr-FR"/>
              <a:t>PPS Lande Janvier 2019</a:t>
            </a: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60605094"/>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643E5C5-AC27-4A25-9826-D11CA373C26F}" type="datetime1">
              <a:rPr lang="fr-FR" smtClean="0"/>
              <a:t>19/09/2021</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a:t>PPS Lande Janvier 2019</a:t>
            </a: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BF9C1DA-A824-4261-BEA2-A295BF53CDCE}" type="slidenum">
              <a:rPr lang="fr-FR" smtClean="0"/>
              <a:t>‹N°›</a:t>
            </a:fld>
            <a:endParaRPr lang="fr-FR"/>
          </a:p>
        </p:txBody>
      </p:sp>
    </p:spTree>
    <p:extLst>
      <p:ext uri="{BB962C8B-B14F-4D97-AF65-F5344CB8AC3E}">
        <p14:creationId xmlns:p14="http://schemas.microsoft.com/office/powerpoint/2010/main" val="1579447172"/>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audio" Target="../media/audio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19/09/2021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a:t>
            </a:fld>
            <a:endParaRPr lang="fr-FR" sz="1600" b="1" dirty="0"/>
          </a:p>
        </p:txBody>
      </p:sp>
      <p:pic>
        <p:nvPicPr>
          <p:cNvPr id="2" name="Image 1"/>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0" y="-30802"/>
            <a:ext cx="12192000" cy="6858000"/>
          </a:xfrm>
          <a:prstGeom prst="rect">
            <a:avLst/>
          </a:prstGeom>
          <a:effectLst>
            <a:glow rad="63500">
              <a:schemeClr val="accent2">
                <a:satMod val="175000"/>
                <a:alpha val="40000"/>
              </a:schemeClr>
            </a:glow>
          </a:effectLst>
        </p:spPr>
      </p:pic>
      <p:sp>
        <p:nvSpPr>
          <p:cNvPr id="3" name="Rectangle 2"/>
          <p:cNvSpPr/>
          <p:nvPr/>
        </p:nvSpPr>
        <p:spPr>
          <a:xfrm>
            <a:off x="506328" y="1384377"/>
            <a:ext cx="11179342" cy="4154984"/>
          </a:xfrm>
          <a:prstGeom prst="rect">
            <a:avLst/>
          </a:prstGeom>
        </p:spPr>
        <p:txBody>
          <a:bodyPr wrap="none">
            <a:spAutoFit/>
          </a:bodyPr>
          <a:lstStyle/>
          <a:p>
            <a:r>
              <a:rPr lang="fr-FR" sz="6600" b="1" dirty="0"/>
              <a:t>      26 magnifiques photos </a:t>
            </a:r>
          </a:p>
          <a:p>
            <a:r>
              <a:rPr lang="fr-FR" sz="6600" b="1" dirty="0"/>
              <a:t> d’une plage totalement gelée </a:t>
            </a:r>
          </a:p>
          <a:p>
            <a:r>
              <a:rPr lang="fr-FR" sz="6600" b="1" dirty="0"/>
              <a:t>autour d’un lac en Hongrie N° 1</a:t>
            </a:r>
          </a:p>
          <a:p>
            <a:r>
              <a:rPr lang="fr-FR" sz="6600" b="1" dirty="0"/>
              <a:t>                  par Lande</a:t>
            </a:r>
          </a:p>
        </p:txBody>
      </p:sp>
    </p:spTree>
    <p:extLst>
      <p:ext uri="{BB962C8B-B14F-4D97-AF65-F5344CB8AC3E}">
        <p14:creationId xmlns:p14="http://schemas.microsoft.com/office/powerpoint/2010/main" val="2887786992"/>
      </p:ext>
    </p:extLst>
  </p:cSld>
  <p:clrMapOvr>
    <a:masterClrMapping/>
  </p:clrMapOvr>
  <mc:AlternateContent xmlns:mc="http://schemas.openxmlformats.org/markup-compatibility/2006" xmlns:p14="http://schemas.microsoft.com/office/powerpoint/2010/main">
    <mc:Choice Requires="p14">
      <p:transition spd="slow" p14:dur="5500" advTm="8000">
        <p:circle/>
        <p:sndAc>
          <p:stSnd loop="1">
            <p:snd r:embed="rId3" name="01 - A la vie a la mort.wav"/>
          </p:stSnd>
        </p:sndAc>
      </p:transition>
    </mc:Choice>
    <mc:Fallback xmlns="">
      <p:transition spd="slow" advTm="8000">
        <p:circle/>
        <p:sndAc>
          <p:stSnd loop="1">
            <p:snd r:embed="rId5" name="01 - A la vie a la mort.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down)">
                                      <p:cBhvr>
                                        <p:cTn id="15" dur="580">
                                          <p:stCondLst>
                                            <p:cond delay="0"/>
                                          </p:stCondLst>
                                        </p:cTn>
                                        <p:tgtEl>
                                          <p:spTgt spid="2"/>
                                        </p:tgtEl>
                                      </p:cBhvr>
                                    </p:animEffect>
                                    <p:anim calcmode="lin" valueType="num">
                                      <p:cBhvr>
                                        <p:cTn id="16"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1" dur="26">
                                          <p:stCondLst>
                                            <p:cond delay="650"/>
                                          </p:stCondLst>
                                        </p:cTn>
                                        <p:tgtEl>
                                          <p:spTgt spid="2"/>
                                        </p:tgtEl>
                                      </p:cBhvr>
                                      <p:to x="100000" y="60000"/>
                                    </p:animScale>
                                    <p:animScale>
                                      <p:cBhvr>
                                        <p:cTn id="22" dur="166" decel="50000">
                                          <p:stCondLst>
                                            <p:cond delay="676"/>
                                          </p:stCondLst>
                                        </p:cTn>
                                        <p:tgtEl>
                                          <p:spTgt spid="2"/>
                                        </p:tgtEl>
                                      </p:cBhvr>
                                      <p:to x="100000" y="100000"/>
                                    </p:animScale>
                                    <p:animScale>
                                      <p:cBhvr>
                                        <p:cTn id="23" dur="26">
                                          <p:stCondLst>
                                            <p:cond delay="1312"/>
                                          </p:stCondLst>
                                        </p:cTn>
                                        <p:tgtEl>
                                          <p:spTgt spid="2"/>
                                        </p:tgtEl>
                                      </p:cBhvr>
                                      <p:to x="100000" y="80000"/>
                                    </p:animScale>
                                    <p:animScale>
                                      <p:cBhvr>
                                        <p:cTn id="24" dur="166" decel="50000">
                                          <p:stCondLst>
                                            <p:cond delay="1338"/>
                                          </p:stCondLst>
                                        </p:cTn>
                                        <p:tgtEl>
                                          <p:spTgt spid="2"/>
                                        </p:tgtEl>
                                      </p:cBhvr>
                                      <p:to x="100000" y="100000"/>
                                    </p:animScale>
                                    <p:animScale>
                                      <p:cBhvr>
                                        <p:cTn id="25" dur="26">
                                          <p:stCondLst>
                                            <p:cond delay="1642"/>
                                          </p:stCondLst>
                                        </p:cTn>
                                        <p:tgtEl>
                                          <p:spTgt spid="2"/>
                                        </p:tgtEl>
                                      </p:cBhvr>
                                      <p:to x="100000" y="90000"/>
                                    </p:animScale>
                                    <p:animScale>
                                      <p:cBhvr>
                                        <p:cTn id="26" dur="166" decel="50000">
                                          <p:stCondLst>
                                            <p:cond delay="1668"/>
                                          </p:stCondLst>
                                        </p:cTn>
                                        <p:tgtEl>
                                          <p:spTgt spid="2"/>
                                        </p:tgtEl>
                                      </p:cBhvr>
                                      <p:to x="100000" y="100000"/>
                                    </p:animScale>
                                    <p:animScale>
                                      <p:cBhvr>
                                        <p:cTn id="27" dur="26">
                                          <p:stCondLst>
                                            <p:cond delay="1808"/>
                                          </p:stCondLst>
                                        </p:cTn>
                                        <p:tgtEl>
                                          <p:spTgt spid="2"/>
                                        </p:tgtEl>
                                      </p:cBhvr>
                                      <p:to x="100000" y="95000"/>
                                    </p:animScale>
                                    <p:animScale>
                                      <p:cBhvr>
                                        <p:cTn id="28" dur="166" decel="50000">
                                          <p:stCondLst>
                                            <p:cond delay="1834"/>
                                          </p:stCondLst>
                                        </p:cTn>
                                        <p:tgtEl>
                                          <p:spTgt spid="2"/>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45" presetClass="entr" presetSubtype="0" fill="hold" nodeType="click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fade">
                                      <p:cBhvr>
                                        <p:cTn id="33" dur="2000"/>
                                        <p:tgtEl>
                                          <p:spTgt spid="2"/>
                                        </p:tgtEl>
                                      </p:cBhvr>
                                    </p:animEffect>
                                    <p:anim calcmode="lin" valueType="num">
                                      <p:cBhvr>
                                        <p:cTn id="34" dur="2000" fill="hold"/>
                                        <p:tgtEl>
                                          <p:spTgt spid="2"/>
                                        </p:tgtEl>
                                        <p:attrNameLst>
                                          <p:attrName>ppt_w</p:attrName>
                                        </p:attrNameLst>
                                      </p:cBhvr>
                                      <p:tavLst>
                                        <p:tav tm="0" fmla="#ppt_w*sin(2.5*pi*$)">
                                          <p:val>
                                            <p:fltVal val="0"/>
                                          </p:val>
                                        </p:tav>
                                        <p:tav tm="100000">
                                          <p:val>
                                            <p:fltVal val="1"/>
                                          </p:val>
                                        </p:tav>
                                      </p:tavLst>
                                    </p:anim>
                                    <p:anim calcmode="lin" valueType="num">
                                      <p:cBhvr>
                                        <p:cTn id="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36" fill="hold">
                      <p:stCondLst>
                        <p:cond delay="indefinite"/>
                      </p:stCondLst>
                      <p:childTnLst>
                        <p:par>
                          <p:cTn id="37" fill="hold">
                            <p:stCondLst>
                              <p:cond delay="0"/>
                            </p:stCondLst>
                            <p:childTnLst>
                              <p:par>
                                <p:cTn id="38" presetID="56" presetClass="entr" presetSubtype="0" fill="hold" nodeType="clickEffect">
                                  <p:stCondLst>
                                    <p:cond delay="0"/>
                                  </p:stCondLst>
                                  <p:iterate type="lt">
                                    <p:tmPct val="10000"/>
                                  </p:iterate>
                                  <p:childTnLst>
                                    <p:set>
                                      <p:cBhvr>
                                        <p:cTn id="39" dur="1" fill="hold">
                                          <p:stCondLst>
                                            <p:cond delay="0"/>
                                          </p:stCondLst>
                                        </p:cTn>
                                        <p:tgtEl>
                                          <p:spTgt spid="3">
                                            <p:txEl>
                                              <p:pRg st="0" end="0"/>
                                            </p:txEl>
                                          </p:spTgt>
                                        </p:tgtEl>
                                        <p:attrNameLst>
                                          <p:attrName>style.visibility</p:attrName>
                                        </p:attrNameLst>
                                      </p:cBhvr>
                                      <p:to>
                                        <p:strVal val="visible"/>
                                      </p:to>
                                    </p:set>
                                    <p:anim by="(-#ppt_w*2)" calcmode="lin" valueType="num">
                                      <p:cBhvr rctx="PPT">
                                        <p:cTn id="40" dur="500" autoRev="1" fill="hold">
                                          <p:stCondLst>
                                            <p:cond delay="0"/>
                                          </p:stCondLst>
                                        </p:cTn>
                                        <p:tgtEl>
                                          <p:spTgt spid="3">
                                            <p:txEl>
                                              <p:pRg st="0" end="0"/>
                                            </p:txEl>
                                          </p:spTgt>
                                        </p:tgtEl>
                                        <p:attrNameLst>
                                          <p:attrName>ppt_w</p:attrName>
                                        </p:attrNameLst>
                                      </p:cBhvr>
                                    </p:anim>
                                    <p:anim by="(#ppt_w*0.50)" calcmode="lin" valueType="num">
                                      <p:cBhvr>
                                        <p:cTn id="41" dur="500" decel="50000" autoRev="1" fill="hold">
                                          <p:stCondLst>
                                            <p:cond delay="0"/>
                                          </p:stCondLst>
                                        </p:cTn>
                                        <p:tgtEl>
                                          <p:spTgt spid="3">
                                            <p:txEl>
                                              <p:pRg st="0" end="0"/>
                                            </p:txEl>
                                          </p:spTgt>
                                        </p:tgtEl>
                                        <p:attrNameLst>
                                          <p:attrName>ppt_x</p:attrName>
                                        </p:attrNameLst>
                                      </p:cBhvr>
                                    </p:anim>
                                    <p:anim from="(-#ppt_h/2)" to="(#ppt_y)" calcmode="lin" valueType="num">
                                      <p:cBhvr>
                                        <p:cTn id="42" dur="1000" fill="hold">
                                          <p:stCondLst>
                                            <p:cond delay="0"/>
                                          </p:stCondLst>
                                        </p:cTn>
                                        <p:tgtEl>
                                          <p:spTgt spid="3">
                                            <p:txEl>
                                              <p:pRg st="0" end="0"/>
                                            </p:txEl>
                                          </p:spTgt>
                                        </p:tgtEl>
                                        <p:attrNameLst>
                                          <p:attrName>ppt_y</p:attrName>
                                        </p:attrNameLst>
                                      </p:cBhvr>
                                    </p:anim>
                                    <p:animRot by="21600000">
                                      <p:cBhvr>
                                        <p:cTn id="43" dur="1000" fill="hold">
                                          <p:stCondLst>
                                            <p:cond delay="0"/>
                                          </p:stCondLst>
                                        </p:cTn>
                                        <p:tgtEl>
                                          <p:spTgt spid="3">
                                            <p:txEl>
                                              <p:pRg st="0" end="0"/>
                                            </p:txEl>
                                          </p:spTgt>
                                        </p:tgtEl>
                                        <p:attrNameLst>
                                          <p:attrName>r</p:attrName>
                                        </p:attrNameLst>
                                      </p:cBhvr>
                                    </p:animRot>
                                  </p:childTnLst>
                                </p:cTn>
                              </p:par>
                            </p:childTnLst>
                          </p:cTn>
                        </p:par>
                      </p:childTnLst>
                    </p:cTn>
                  </p:par>
                  <p:par>
                    <p:cTn id="44" fill="hold">
                      <p:stCondLst>
                        <p:cond delay="indefinite"/>
                      </p:stCondLst>
                      <p:childTnLst>
                        <p:par>
                          <p:cTn id="45" fill="hold">
                            <p:stCondLst>
                              <p:cond delay="0"/>
                            </p:stCondLst>
                            <p:childTnLst>
                              <p:par>
                                <p:cTn id="46" presetID="56" presetClass="entr" presetSubtype="0" fill="hold" nodeType="clickEffect">
                                  <p:stCondLst>
                                    <p:cond delay="0"/>
                                  </p:stCondLst>
                                  <p:iterate type="lt">
                                    <p:tmPct val="10000"/>
                                  </p:iterate>
                                  <p:childTnLst>
                                    <p:set>
                                      <p:cBhvr>
                                        <p:cTn id="47" dur="1" fill="hold">
                                          <p:stCondLst>
                                            <p:cond delay="0"/>
                                          </p:stCondLst>
                                        </p:cTn>
                                        <p:tgtEl>
                                          <p:spTgt spid="3">
                                            <p:txEl>
                                              <p:pRg st="1" end="1"/>
                                            </p:txEl>
                                          </p:spTgt>
                                        </p:tgtEl>
                                        <p:attrNameLst>
                                          <p:attrName>style.visibility</p:attrName>
                                        </p:attrNameLst>
                                      </p:cBhvr>
                                      <p:to>
                                        <p:strVal val="visible"/>
                                      </p:to>
                                    </p:set>
                                    <p:anim by="(-#ppt_w*2)" calcmode="lin" valueType="num">
                                      <p:cBhvr rctx="PPT">
                                        <p:cTn id="48" dur="500" autoRev="1" fill="hold">
                                          <p:stCondLst>
                                            <p:cond delay="0"/>
                                          </p:stCondLst>
                                        </p:cTn>
                                        <p:tgtEl>
                                          <p:spTgt spid="3">
                                            <p:txEl>
                                              <p:pRg st="1" end="1"/>
                                            </p:txEl>
                                          </p:spTgt>
                                        </p:tgtEl>
                                        <p:attrNameLst>
                                          <p:attrName>ppt_w</p:attrName>
                                        </p:attrNameLst>
                                      </p:cBhvr>
                                    </p:anim>
                                    <p:anim by="(#ppt_w*0.50)" calcmode="lin" valueType="num">
                                      <p:cBhvr>
                                        <p:cTn id="49" dur="500" decel="50000" autoRev="1" fill="hold">
                                          <p:stCondLst>
                                            <p:cond delay="0"/>
                                          </p:stCondLst>
                                        </p:cTn>
                                        <p:tgtEl>
                                          <p:spTgt spid="3">
                                            <p:txEl>
                                              <p:pRg st="1" end="1"/>
                                            </p:txEl>
                                          </p:spTgt>
                                        </p:tgtEl>
                                        <p:attrNameLst>
                                          <p:attrName>ppt_x</p:attrName>
                                        </p:attrNameLst>
                                      </p:cBhvr>
                                    </p:anim>
                                    <p:anim from="(-#ppt_h/2)" to="(#ppt_y)" calcmode="lin" valueType="num">
                                      <p:cBhvr>
                                        <p:cTn id="50" dur="1000" fill="hold">
                                          <p:stCondLst>
                                            <p:cond delay="0"/>
                                          </p:stCondLst>
                                        </p:cTn>
                                        <p:tgtEl>
                                          <p:spTgt spid="3">
                                            <p:txEl>
                                              <p:pRg st="1" end="1"/>
                                            </p:txEl>
                                          </p:spTgt>
                                        </p:tgtEl>
                                        <p:attrNameLst>
                                          <p:attrName>ppt_y</p:attrName>
                                        </p:attrNameLst>
                                      </p:cBhvr>
                                    </p:anim>
                                    <p:animRot by="21600000">
                                      <p:cBhvr>
                                        <p:cTn id="51" dur="1000" fill="hold">
                                          <p:stCondLst>
                                            <p:cond delay="0"/>
                                          </p:stCondLst>
                                        </p:cTn>
                                        <p:tgtEl>
                                          <p:spTgt spid="3">
                                            <p:txEl>
                                              <p:pRg st="1" end="1"/>
                                            </p:txEl>
                                          </p:spTgt>
                                        </p:tgtEl>
                                        <p:attrNameLst>
                                          <p:attrName>r</p:attrName>
                                        </p:attrNameLst>
                                      </p:cBhvr>
                                    </p:animRot>
                                  </p:childTnLst>
                                </p:cTn>
                              </p:par>
                            </p:childTnLst>
                          </p:cTn>
                        </p:par>
                      </p:childTnLst>
                    </p:cTn>
                  </p:par>
                  <p:par>
                    <p:cTn id="52" fill="hold">
                      <p:stCondLst>
                        <p:cond delay="indefinite"/>
                      </p:stCondLst>
                      <p:childTnLst>
                        <p:par>
                          <p:cTn id="53" fill="hold">
                            <p:stCondLst>
                              <p:cond delay="0"/>
                            </p:stCondLst>
                            <p:childTnLst>
                              <p:par>
                                <p:cTn id="54" presetID="56" presetClass="entr" presetSubtype="0" fill="hold" nodeType="clickEffect">
                                  <p:stCondLst>
                                    <p:cond delay="0"/>
                                  </p:stCondLst>
                                  <p:iterate type="lt">
                                    <p:tmPct val="10000"/>
                                  </p:iterate>
                                  <p:childTnLst>
                                    <p:set>
                                      <p:cBhvr>
                                        <p:cTn id="55" dur="1" fill="hold">
                                          <p:stCondLst>
                                            <p:cond delay="0"/>
                                          </p:stCondLst>
                                        </p:cTn>
                                        <p:tgtEl>
                                          <p:spTgt spid="3">
                                            <p:txEl>
                                              <p:pRg st="2" end="2"/>
                                            </p:txEl>
                                          </p:spTgt>
                                        </p:tgtEl>
                                        <p:attrNameLst>
                                          <p:attrName>style.visibility</p:attrName>
                                        </p:attrNameLst>
                                      </p:cBhvr>
                                      <p:to>
                                        <p:strVal val="visible"/>
                                      </p:to>
                                    </p:set>
                                    <p:anim by="(-#ppt_w*2)" calcmode="lin" valueType="num">
                                      <p:cBhvr rctx="PPT">
                                        <p:cTn id="56" dur="500" autoRev="1" fill="hold">
                                          <p:stCondLst>
                                            <p:cond delay="0"/>
                                          </p:stCondLst>
                                        </p:cTn>
                                        <p:tgtEl>
                                          <p:spTgt spid="3">
                                            <p:txEl>
                                              <p:pRg st="2" end="2"/>
                                            </p:txEl>
                                          </p:spTgt>
                                        </p:tgtEl>
                                        <p:attrNameLst>
                                          <p:attrName>ppt_w</p:attrName>
                                        </p:attrNameLst>
                                      </p:cBhvr>
                                    </p:anim>
                                    <p:anim by="(#ppt_w*0.50)" calcmode="lin" valueType="num">
                                      <p:cBhvr>
                                        <p:cTn id="57" dur="500" decel="50000" autoRev="1" fill="hold">
                                          <p:stCondLst>
                                            <p:cond delay="0"/>
                                          </p:stCondLst>
                                        </p:cTn>
                                        <p:tgtEl>
                                          <p:spTgt spid="3">
                                            <p:txEl>
                                              <p:pRg st="2" end="2"/>
                                            </p:txEl>
                                          </p:spTgt>
                                        </p:tgtEl>
                                        <p:attrNameLst>
                                          <p:attrName>ppt_x</p:attrName>
                                        </p:attrNameLst>
                                      </p:cBhvr>
                                    </p:anim>
                                    <p:anim from="(-#ppt_h/2)" to="(#ppt_y)" calcmode="lin" valueType="num">
                                      <p:cBhvr>
                                        <p:cTn id="58" dur="1000" fill="hold">
                                          <p:stCondLst>
                                            <p:cond delay="0"/>
                                          </p:stCondLst>
                                        </p:cTn>
                                        <p:tgtEl>
                                          <p:spTgt spid="3">
                                            <p:txEl>
                                              <p:pRg st="2" end="2"/>
                                            </p:txEl>
                                          </p:spTgt>
                                        </p:tgtEl>
                                        <p:attrNameLst>
                                          <p:attrName>ppt_y</p:attrName>
                                        </p:attrNameLst>
                                      </p:cBhvr>
                                    </p:anim>
                                    <p:animRot by="21600000">
                                      <p:cBhvr>
                                        <p:cTn id="59" dur="1000" fill="hold">
                                          <p:stCondLst>
                                            <p:cond delay="0"/>
                                          </p:stCondLst>
                                        </p:cTn>
                                        <p:tgtEl>
                                          <p:spTgt spid="3">
                                            <p:txEl>
                                              <p:pRg st="2" end="2"/>
                                            </p:txEl>
                                          </p:spTgt>
                                        </p:tgtEl>
                                        <p:attrNameLst>
                                          <p:attrName>r</p:attrName>
                                        </p:attrNameLst>
                                      </p:cBhvr>
                                    </p:animRot>
                                  </p:childTnLst>
                                </p:cTn>
                              </p:par>
                            </p:childTnLst>
                          </p:cTn>
                        </p:par>
                      </p:childTnLst>
                    </p:cTn>
                  </p:par>
                  <p:par>
                    <p:cTn id="60" fill="hold">
                      <p:stCondLst>
                        <p:cond delay="indefinite"/>
                      </p:stCondLst>
                      <p:childTnLst>
                        <p:par>
                          <p:cTn id="61" fill="hold">
                            <p:stCondLst>
                              <p:cond delay="0"/>
                            </p:stCondLst>
                            <p:childTnLst>
                              <p:par>
                                <p:cTn id="62" presetID="56" presetClass="entr" presetSubtype="0" fill="hold" nodeType="clickEffect">
                                  <p:stCondLst>
                                    <p:cond delay="0"/>
                                  </p:stCondLst>
                                  <p:iterate type="lt">
                                    <p:tmPct val="10000"/>
                                  </p:iterate>
                                  <p:childTnLst>
                                    <p:set>
                                      <p:cBhvr>
                                        <p:cTn id="63" dur="1" fill="hold">
                                          <p:stCondLst>
                                            <p:cond delay="0"/>
                                          </p:stCondLst>
                                        </p:cTn>
                                        <p:tgtEl>
                                          <p:spTgt spid="3">
                                            <p:txEl>
                                              <p:pRg st="3" end="3"/>
                                            </p:txEl>
                                          </p:spTgt>
                                        </p:tgtEl>
                                        <p:attrNameLst>
                                          <p:attrName>style.visibility</p:attrName>
                                        </p:attrNameLst>
                                      </p:cBhvr>
                                      <p:to>
                                        <p:strVal val="visible"/>
                                      </p:to>
                                    </p:set>
                                    <p:anim by="(-#ppt_w*2)" calcmode="lin" valueType="num">
                                      <p:cBhvr rctx="PPT">
                                        <p:cTn id="64" dur="500" autoRev="1" fill="hold">
                                          <p:stCondLst>
                                            <p:cond delay="0"/>
                                          </p:stCondLst>
                                        </p:cTn>
                                        <p:tgtEl>
                                          <p:spTgt spid="3">
                                            <p:txEl>
                                              <p:pRg st="3" end="3"/>
                                            </p:txEl>
                                          </p:spTgt>
                                        </p:tgtEl>
                                        <p:attrNameLst>
                                          <p:attrName>ppt_w</p:attrName>
                                        </p:attrNameLst>
                                      </p:cBhvr>
                                    </p:anim>
                                    <p:anim by="(#ppt_w*0.50)" calcmode="lin" valueType="num">
                                      <p:cBhvr>
                                        <p:cTn id="65" dur="500" decel="50000" autoRev="1" fill="hold">
                                          <p:stCondLst>
                                            <p:cond delay="0"/>
                                          </p:stCondLst>
                                        </p:cTn>
                                        <p:tgtEl>
                                          <p:spTgt spid="3">
                                            <p:txEl>
                                              <p:pRg st="3" end="3"/>
                                            </p:txEl>
                                          </p:spTgt>
                                        </p:tgtEl>
                                        <p:attrNameLst>
                                          <p:attrName>ppt_x</p:attrName>
                                        </p:attrNameLst>
                                      </p:cBhvr>
                                    </p:anim>
                                    <p:anim from="(-#ppt_h/2)" to="(#ppt_y)" calcmode="lin" valueType="num">
                                      <p:cBhvr>
                                        <p:cTn id="66" dur="1000" fill="hold">
                                          <p:stCondLst>
                                            <p:cond delay="0"/>
                                          </p:stCondLst>
                                        </p:cTn>
                                        <p:tgtEl>
                                          <p:spTgt spid="3">
                                            <p:txEl>
                                              <p:pRg st="3" end="3"/>
                                            </p:txEl>
                                          </p:spTgt>
                                        </p:tgtEl>
                                        <p:attrNameLst>
                                          <p:attrName>ppt_y</p:attrName>
                                        </p:attrNameLst>
                                      </p:cBhvr>
                                    </p:anim>
                                    <p:animRot by="21600000">
                                      <p:cBhvr>
                                        <p:cTn id="67" dur="1000" fill="hold">
                                          <p:stCondLst>
                                            <p:cond delay="0"/>
                                          </p:stCondLst>
                                        </p:cTn>
                                        <p:tgtEl>
                                          <p:spTgt spid="3">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19/09/2021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a:t>
            </a:fld>
            <a:endParaRPr lang="fr-FR" sz="1600" b="1" dirty="0"/>
          </a:p>
        </p:txBody>
      </p:sp>
      <p:sp>
        <p:nvSpPr>
          <p:cNvPr id="3" name="Rectangle 2"/>
          <p:cNvSpPr/>
          <p:nvPr/>
        </p:nvSpPr>
        <p:spPr>
          <a:xfrm>
            <a:off x="636103" y="1479797"/>
            <a:ext cx="10681253" cy="3970318"/>
          </a:xfrm>
          <a:prstGeom prst="rect">
            <a:avLst/>
          </a:prstGeom>
        </p:spPr>
        <p:txBody>
          <a:bodyPr wrap="square">
            <a:spAutoFit/>
          </a:bodyPr>
          <a:lstStyle/>
          <a:p>
            <a:r>
              <a:rPr lang="fr-FR" sz="2800" b="1" dirty="0"/>
              <a:t>Alors ça, c’est un spectacle auquel on n’assiste pas tous les jours. En plein hiver, la rive autour d’un lac est complètement gelée mais l’eau continue de s’agiter. Elle fait des vagues, l’écume se dépose sur le bord du lac où les rochers et plantes sont recouverts de glace. Tout cela se déroule en Hongrie au lac Balaton sur une plage au nom imprononçable : </a:t>
            </a:r>
            <a:r>
              <a:rPr lang="fr-FR" sz="2800" b="1" dirty="0" err="1"/>
              <a:t>Fonyód-Alsóbélatelep</a:t>
            </a:r>
            <a:r>
              <a:rPr lang="fr-FR" sz="2800" b="1" dirty="0"/>
              <a:t>. Nous devons ces photos à un certain Szabo Zoltan, photographe pourtant spécialisé dans les portraits noir &amp; blanc. Découvrez ce spectacle magnifique grâce à ces 26 photos d’une plage gelée.</a:t>
            </a:r>
          </a:p>
        </p:txBody>
      </p:sp>
    </p:spTree>
    <p:extLst>
      <p:ext uri="{BB962C8B-B14F-4D97-AF65-F5344CB8AC3E}">
        <p14:creationId xmlns:p14="http://schemas.microsoft.com/office/powerpoint/2010/main" val="943396173"/>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19/09/2021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3</a:t>
            </a:fld>
            <a:endParaRPr lang="fr-FR" sz="1600" b="1" dirty="0"/>
          </a:p>
        </p:txBody>
      </p:sp>
      <p:pic>
        <p:nvPicPr>
          <p:cNvPr id="2" name="Image 1"/>
          <p:cNvPicPr>
            <a:picLocks noChangeAspect="1"/>
          </p:cNvPicPr>
          <p:nvPr/>
        </p:nvPicPr>
        <p:blipFill>
          <a:blip r:embed="rId3"/>
          <a:stretch>
            <a:fillRect/>
          </a:stretch>
        </p:blipFill>
        <p:spPr>
          <a:xfrm>
            <a:off x="1549637" y="378822"/>
            <a:ext cx="9118363" cy="6083251"/>
          </a:xfrm>
          <a:prstGeom prst="rect">
            <a:avLst/>
          </a:prstGeom>
          <a:effectLst>
            <a:softEdge rad="127000"/>
          </a:effectLst>
        </p:spPr>
      </p:pic>
    </p:spTree>
    <p:extLst>
      <p:ext uri="{BB962C8B-B14F-4D97-AF65-F5344CB8AC3E}">
        <p14:creationId xmlns:p14="http://schemas.microsoft.com/office/powerpoint/2010/main" val="3316813309"/>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19/09/2021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4</a:t>
            </a:fld>
            <a:endParaRPr lang="fr-FR" sz="1600" b="1" dirty="0"/>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810000" y="387624"/>
            <a:ext cx="4711148" cy="6470375"/>
          </a:xfrm>
          <a:prstGeom prst="rect">
            <a:avLst/>
          </a:prstGeom>
          <a:effectLst>
            <a:softEdge rad="127000"/>
          </a:effectLst>
        </p:spPr>
      </p:pic>
    </p:spTree>
    <p:extLst>
      <p:ext uri="{BB962C8B-B14F-4D97-AF65-F5344CB8AC3E}">
        <p14:creationId xmlns:p14="http://schemas.microsoft.com/office/powerpoint/2010/main" val="3988332244"/>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19/09/2021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5</a:t>
            </a:fld>
            <a:endParaRPr lang="fr-FR" sz="1600" b="1" dirty="0"/>
          </a:p>
        </p:txBody>
      </p:sp>
      <p:pic>
        <p:nvPicPr>
          <p:cNvPr id="2" name="Image 1"/>
          <p:cNvPicPr>
            <a:picLocks noChangeAspect="1"/>
          </p:cNvPicPr>
          <p:nvPr/>
        </p:nvPicPr>
        <p:blipFill>
          <a:blip r:embed="rId3"/>
          <a:stretch>
            <a:fillRect/>
          </a:stretch>
        </p:blipFill>
        <p:spPr>
          <a:xfrm>
            <a:off x="1549637" y="476074"/>
            <a:ext cx="8972589" cy="5985999"/>
          </a:xfrm>
          <a:prstGeom prst="rect">
            <a:avLst/>
          </a:prstGeom>
          <a:effectLst>
            <a:softEdge rad="127000"/>
          </a:effectLst>
        </p:spPr>
      </p:pic>
    </p:spTree>
    <p:extLst>
      <p:ext uri="{BB962C8B-B14F-4D97-AF65-F5344CB8AC3E}">
        <p14:creationId xmlns:p14="http://schemas.microsoft.com/office/powerpoint/2010/main" val="1949304312"/>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19/09/2021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6</a:t>
            </a:fld>
            <a:endParaRPr lang="fr-FR" sz="1600" b="1" dirty="0"/>
          </a:p>
        </p:txBody>
      </p:sp>
      <p:pic>
        <p:nvPicPr>
          <p:cNvPr id="2" name="Image 1"/>
          <p:cNvPicPr>
            <a:picLocks noChangeAspect="1"/>
          </p:cNvPicPr>
          <p:nvPr/>
        </p:nvPicPr>
        <p:blipFill>
          <a:blip r:embed="rId3"/>
          <a:stretch>
            <a:fillRect/>
          </a:stretch>
        </p:blipFill>
        <p:spPr>
          <a:xfrm>
            <a:off x="1553817" y="436489"/>
            <a:ext cx="9084365" cy="6060569"/>
          </a:xfrm>
          <a:prstGeom prst="rect">
            <a:avLst/>
          </a:prstGeom>
          <a:effectLst>
            <a:softEdge rad="127000"/>
          </a:effectLst>
        </p:spPr>
      </p:pic>
    </p:spTree>
    <p:extLst>
      <p:ext uri="{BB962C8B-B14F-4D97-AF65-F5344CB8AC3E}">
        <p14:creationId xmlns:p14="http://schemas.microsoft.com/office/powerpoint/2010/main" val="1083610748"/>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19/09/2021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7</a:t>
            </a:fld>
            <a:endParaRPr lang="fr-FR" sz="1600" b="1" dirty="0"/>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750366" y="367746"/>
            <a:ext cx="4631634" cy="6490253"/>
          </a:xfrm>
          <a:prstGeom prst="rect">
            <a:avLst/>
          </a:prstGeom>
          <a:effectLst>
            <a:softEdge rad="127000"/>
          </a:effectLst>
        </p:spPr>
      </p:pic>
    </p:spTree>
    <p:extLst>
      <p:ext uri="{BB962C8B-B14F-4D97-AF65-F5344CB8AC3E}">
        <p14:creationId xmlns:p14="http://schemas.microsoft.com/office/powerpoint/2010/main" val="230921405"/>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19/09/2021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8</a:t>
            </a:fld>
            <a:endParaRPr lang="fr-FR" sz="1600" b="1" dirty="0"/>
          </a:p>
        </p:txBody>
      </p:sp>
      <p:pic>
        <p:nvPicPr>
          <p:cNvPr id="2" name="Image 1"/>
          <p:cNvPicPr>
            <a:picLocks noChangeAspect="1"/>
          </p:cNvPicPr>
          <p:nvPr/>
        </p:nvPicPr>
        <p:blipFill>
          <a:blip r:embed="rId3"/>
          <a:stretch>
            <a:fillRect/>
          </a:stretch>
        </p:blipFill>
        <p:spPr>
          <a:xfrm>
            <a:off x="1549637" y="423028"/>
            <a:ext cx="9052102" cy="6039045"/>
          </a:xfrm>
          <a:prstGeom prst="rect">
            <a:avLst/>
          </a:prstGeom>
          <a:effectLst>
            <a:softEdge rad="127000"/>
          </a:effectLst>
        </p:spPr>
      </p:pic>
    </p:spTree>
    <p:extLst>
      <p:ext uri="{BB962C8B-B14F-4D97-AF65-F5344CB8AC3E}">
        <p14:creationId xmlns:p14="http://schemas.microsoft.com/office/powerpoint/2010/main" val="1663843005"/>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19/09/2021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9</a:t>
            </a:fld>
            <a:endParaRPr lang="fr-FR" sz="1600" b="1" dirty="0"/>
          </a:p>
        </p:txBody>
      </p:sp>
      <p:pic>
        <p:nvPicPr>
          <p:cNvPr id="2" name="Image 1"/>
          <p:cNvPicPr>
            <a:picLocks noChangeAspect="1"/>
          </p:cNvPicPr>
          <p:nvPr/>
        </p:nvPicPr>
        <p:blipFill>
          <a:blip r:embed="rId3"/>
          <a:stretch>
            <a:fillRect/>
          </a:stretch>
        </p:blipFill>
        <p:spPr>
          <a:xfrm>
            <a:off x="2051901" y="377686"/>
            <a:ext cx="8112516" cy="6084387"/>
          </a:xfrm>
          <a:prstGeom prst="rect">
            <a:avLst/>
          </a:prstGeom>
          <a:effectLst>
            <a:softEdge rad="127000"/>
          </a:effectLst>
        </p:spPr>
      </p:pic>
    </p:spTree>
    <p:extLst>
      <p:ext uri="{BB962C8B-B14F-4D97-AF65-F5344CB8AC3E}">
        <p14:creationId xmlns:p14="http://schemas.microsoft.com/office/powerpoint/2010/main" val="1174787598"/>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19/09/2021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10</a:t>
            </a:fld>
            <a:endParaRPr lang="fr-FR" sz="1600" b="1" dirty="0"/>
          </a:p>
        </p:txBody>
      </p:sp>
      <p:pic>
        <p:nvPicPr>
          <p:cNvPr id="2" name="Image 1"/>
          <p:cNvPicPr>
            <a:picLocks noChangeAspect="1"/>
          </p:cNvPicPr>
          <p:nvPr/>
        </p:nvPicPr>
        <p:blipFill>
          <a:blip r:embed="rId3"/>
          <a:stretch>
            <a:fillRect/>
          </a:stretch>
        </p:blipFill>
        <p:spPr>
          <a:xfrm>
            <a:off x="1549637" y="423028"/>
            <a:ext cx="9052102" cy="6039045"/>
          </a:xfrm>
          <a:prstGeom prst="rect">
            <a:avLst/>
          </a:prstGeom>
          <a:effectLst>
            <a:softEdge rad="127000"/>
          </a:effectLst>
        </p:spPr>
      </p:pic>
    </p:spTree>
    <p:extLst>
      <p:ext uri="{BB962C8B-B14F-4D97-AF65-F5344CB8AC3E}">
        <p14:creationId xmlns:p14="http://schemas.microsoft.com/office/powerpoint/2010/main" val="4261222324"/>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19/09/2021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11</a:t>
            </a:fld>
            <a:endParaRPr lang="fr-FR" sz="1600" b="1" dirty="0"/>
          </a:p>
        </p:txBody>
      </p:sp>
      <p:pic>
        <p:nvPicPr>
          <p:cNvPr id="2" name="Image 1"/>
          <p:cNvPicPr>
            <a:picLocks noChangeAspect="1"/>
          </p:cNvPicPr>
          <p:nvPr/>
        </p:nvPicPr>
        <p:blipFill>
          <a:blip r:embed="rId3"/>
          <a:stretch>
            <a:fillRect/>
          </a:stretch>
        </p:blipFill>
        <p:spPr>
          <a:xfrm>
            <a:off x="1549637" y="387664"/>
            <a:ext cx="9105111" cy="6074410"/>
          </a:xfrm>
          <a:prstGeom prst="rect">
            <a:avLst/>
          </a:prstGeom>
          <a:effectLst>
            <a:softEdge rad="127000"/>
          </a:effectLst>
        </p:spPr>
      </p:pic>
    </p:spTree>
    <p:extLst>
      <p:ext uri="{BB962C8B-B14F-4D97-AF65-F5344CB8AC3E}">
        <p14:creationId xmlns:p14="http://schemas.microsoft.com/office/powerpoint/2010/main" val="635212247"/>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19/09/2021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12</a:t>
            </a:fld>
            <a:endParaRPr lang="fr-FR" sz="1600" b="1" dirty="0"/>
          </a:p>
        </p:txBody>
      </p:sp>
      <p:pic>
        <p:nvPicPr>
          <p:cNvPr id="2" name="Image 1"/>
          <p:cNvPicPr>
            <a:picLocks noChangeAspect="1"/>
          </p:cNvPicPr>
          <p:nvPr/>
        </p:nvPicPr>
        <p:blipFill>
          <a:blip r:embed="rId3"/>
          <a:stretch>
            <a:fillRect/>
          </a:stretch>
        </p:blipFill>
        <p:spPr>
          <a:xfrm>
            <a:off x="1549637" y="378822"/>
            <a:ext cx="9118363" cy="6083251"/>
          </a:xfrm>
          <a:prstGeom prst="rect">
            <a:avLst/>
          </a:prstGeom>
          <a:effectLst>
            <a:softEdge rad="127000"/>
          </a:effectLst>
        </p:spPr>
      </p:pic>
    </p:spTree>
    <p:extLst>
      <p:ext uri="{BB962C8B-B14F-4D97-AF65-F5344CB8AC3E}">
        <p14:creationId xmlns:p14="http://schemas.microsoft.com/office/powerpoint/2010/main" val="1380287990"/>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19/09/2021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13</a:t>
            </a:fld>
            <a:endParaRPr lang="fr-FR" sz="1600" b="1" dirty="0"/>
          </a:p>
        </p:txBody>
      </p:sp>
      <p:pic>
        <p:nvPicPr>
          <p:cNvPr id="2" name="Image 1"/>
          <p:cNvPicPr>
            <a:picLocks noChangeAspect="1"/>
          </p:cNvPicPr>
          <p:nvPr/>
        </p:nvPicPr>
        <p:blipFill>
          <a:blip r:embed="rId3"/>
          <a:stretch>
            <a:fillRect/>
          </a:stretch>
        </p:blipFill>
        <p:spPr>
          <a:xfrm>
            <a:off x="1549637" y="414188"/>
            <a:ext cx="9065354" cy="6047886"/>
          </a:xfrm>
          <a:prstGeom prst="rect">
            <a:avLst/>
          </a:prstGeom>
          <a:effectLst>
            <a:softEdge rad="127000"/>
          </a:effectLst>
        </p:spPr>
      </p:pic>
    </p:spTree>
    <p:extLst>
      <p:ext uri="{BB962C8B-B14F-4D97-AF65-F5344CB8AC3E}">
        <p14:creationId xmlns:p14="http://schemas.microsoft.com/office/powerpoint/2010/main" val="2597270752"/>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19/09/2021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14</a:t>
            </a:fld>
            <a:endParaRPr lang="fr-FR" sz="1600" b="1" dirty="0"/>
          </a:p>
        </p:txBody>
      </p:sp>
      <p:pic>
        <p:nvPicPr>
          <p:cNvPr id="2" name="Image 1"/>
          <p:cNvPicPr>
            <a:picLocks noChangeAspect="1"/>
          </p:cNvPicPr>
          <p:nvPr/>
        </p:nvPicPr>
        <p:blipFill>
          <a:blip r:embed="rId3"/>
          <a:stretch>
            <a:fillRect/>
          </a:stretch>
        </p:blipFill>
        <p:spPr>
          <a:xfrm>
            <a:off x="1503686" y="365125"/>
            <a:ext cx="9184624" cy="6127456"/>
          </a:xfrm>
          <a:prstGeom prst="rect">
            <a:avLst/>
          </a:prstGeom>
          <a:effectLst>
            <a:softEdge rad="127000"/>
          </a:effectLst>
        </p:spPr>
      </p:pic>
    </p:spTree>
    <p:extLst>
      <p:ext uri="{BB962C8B-B14F-4D97-AF65-F5344CB8AC3E}">
        <p14:creationId xmlns:p14="http://schemas.microsoft.com/office/powerpoint/2010/main" val="1526483564"/>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19/09/2021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15</a:t>
            </a:fld>
            <a:endParaRPr lang="fr-FR" sz="1600" b="1" dirty="0"/>
          </a:p>
        </p:txBody>
      </p:sp>
      <p:pic>
        <p:nvPicPr>
          <p:cNvPr id="2" name="Image 1"/>
          <p:cNvPicPr>
            <a:picLocks noChangeAspect="1"/>
          </p:cNvPicPr>
          <p:nvPr/>
        </p:nvPicPr>
        <p:blipFill>
          <a:blip r:embed="rId3"/>
          <a:stretch>
            <a:fillRect/>
          </a:stretch>
        </p:blipFill>
        <p:spPr>
          <a:xfrm>
            <a:off x="1549637" y="369982"/>
            <a:ext cx="9131615" cy="6092092"/>
          </a:xfrm>
          <a:prstGeom prst="rect">
            <a:avLst/>
          </a:prstGeom>
          <a:effectLst>
            <a:softEdge rad="127000"/>
          </a:effectLst>
        </p:spPr>
      </p:pic>
    </p:spTree>
    <p:extLst>
      <p:ext uri="{BB962C8B-B14F-4D97-AF65-F5344CB8AC3E}">
        <p14:creationId xmlns:p14="http://schemas.microsoft.com/office/powerpoint/2010/main" val="3522526012"/>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19/09/2021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16</a:t>
            </a:fld>
            <a:endParaRPr lang="fr-FR" sz="1600" b="1" dirty="0"/>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810000" y="365124"/>
            <a:ext cx="4644887" cy="6492875"/>
          </a:xfrm>
          <a:prstGeom prst="rect">
            <a:avLst/>
          </a:prstGeom>
          <a:effectLst>
            <a:softEdge rad="127000"/>
          </a:effectLst>
        </p:spPr>
      </p:pic>
    </p:spTree>
    <p:extLst>
      <p:ext uri="{BB962C8B-B14F-4D97-AF65-F5344CB8AC3E}">
        <p14:creationId xmlns:p14="http://schemas.microsoft.com/office/powerpoint/2010/main" val="1566026350"/>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19/09/2021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17</a:t>
            </a:fld>
            <a:endParaRPr lang="fr-FR" sz="1600" b="1" dirty="0"/>
          </a:p>
        </p:txBody>
      </p:sp>
      <p:pic>
        <p:nvPicPr>
          <p:cNvPr id="2" name="Image 1"/>
          <p:cNvPicPr>
            <a:picLocks noChangeAspect="1"/>
          </p:cNvPicPr>
          <p:nvPr/>
        </p:nvPicPr>
        <p:blipFill>
          <a:blip r:embed="rId3"/>
          <a:stretch>
            <a:fillRect/>
          </a:stretch>
        </p:blipFill>
        <p:spPr>
          <a:xfrm>
            <a:off x="1549637" y="414188"/>
            <a:ext cx="9065354" cy="6047886"/>
          </a:xfrm>
          <a:prstGeom prst="rect">
            <a:avLst/>
          </a:prstGeom>
          <a:effectLst>
            <a:softEdge rad="127000"/>
          </a:effectLst>
        </p:spPr>
      </p:pic>
    </p:spTree>
    <p:extLst>
      <p:ext uri="{BB962C8B-B14F-4D97-AF65-F5344CB8AC3E}">
        <p14:creationId xmlns:p14="http://schemas.microsoft.com/office/powerpoint/2010/main" val="1540911238"/>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19/09/2021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18</a:t>
            </a:fld>
            <a:endParaRPr lang="fr-FR" sz="1600" b="1" dirty="0"/>
          </a:p>
        </p:txBody>
      </p:sp>
      <p:pic>
        <p:nvPicPr>
          <p:cNvPr id="2" name="Image 1"/>
          <p:cNvPicPr>
            <a:picLocks noChangeAspect="1"/>
          </p:cNvPicPr>
          <p:nvPr/>
        </p:nvPicPr>
        <p:blipFill>
          <a:blip r:embed="rId3"/>
          <a:stretch>
            <a:fillRect/>
          </a:stretch>
        </p:blipFill>
        <p:spPr>
          <a:xfrm>
            <a:off x="1523999" y="453694"/>
            <a:ext cx="9031773" cy="6025483"/>
          </a:xfrm>
          <a:prstGeom prst="rect">
            <a:avLst/>
          </a:prstGeom>
          <a:effectLst>
            <a:softEdge rad="127000"/>
          </a:effectLst>
        </p:spPr>
      </p:pic>
    </p:spTree>
    <p:extLst>
      <p:ext uri="{BB962C8B-B14F-4D97-AF65-F5344CB8AC3E}">
        <p14:creationId xmlns:p14="http://schemas.microsoft.com/office/powerpoint/2010/main" val="179270235"/>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19/09/2021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19</a:t>
            </a:fld>
            <a:endParaRPr lang="fr-FR" sz="1600" b="1" dirty="0"/>
          </a:p>
        </p:txBody>
      </p:sp>
      <p:pic>
        <p:nvPicPr>
          <p:cNvPr id="2" name="Image 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30802"/>
            <a:ext cx="12192000" cy="6858000"/>
          </a:xfrm>
          <a:prstGeom prst="rect">
            <a:avLst/>
          </a:prstGeom>
          <a:effectLst>
            <a:glow rad="63500">
              <a:schemeClr val="accent2">
                <a:satMod val="175000"/>
                <a:alpha val="40000"/>
              </a:schemeClr>
            </a:glow>
          </a:effectLst>
        </p:spPr>
      </p:pic>
      <p:sp>
        <p:nvSpPr>
          <p:cNvPr id="3" name="Rectangle 2"/>
          <p:cNvSpPr/>
          <p:nvPr/>
        </p:nvSpPr>
        <p:spPr>
          <a:xfrm>
            <a:off x="771144" y="581036"/>
            <a:ext cx="10649710" cy="5170646"/>
          </a:xfrm>
          <a:prstGeom prst="rect">
            <a:avLst/>
          </a:prstGeom>
        </p:spPr>
        <p:txBody>
          <a:bodyPr wrap="none">
            <a:spAutoFit/>
          </a:bodyPr>
          <a:lstStyle/>
          <a:p>
            <a:r>
              <a:rPr lang="fr-FR" sz="6600" b="1" dirty="0"/>
              <a:t>                      C’était</a:t>
            </a:r>
          </a:p>
          <a:p>
            <a:r>
              <a:rPr lang="fr-FR" sz="6600" b="1" dirty="0"/>
              <a:t>26 magnifiques photos </a:t>
            </a:r>
          </a:p>
          <a:p>
            <a:r>
              <a:rPr lang="fr-FR" sz="6600" b="1" dirty="0"/>
              <a:t>d’une plage totalement gelée </a:t>
            </a:r>
          </a:p>
          <a:p>
            <a:r>
              <a:rPr lang="fr-FR" sz="6600" b="1" dirty="0"/>
              <a:t>  autour d’un lac en Hongrie</a:t>
            </a:r>
          </a:p>
          <a:p>
            <a:r>
              <a:rPr lang="fr-FR" sz="6600" b="1" dirty="0"/>
              <a:t>                  par Lande</a:t>
            </a:r>
          </a:p>
        </p:txBody>
      </p:sp>
    </p:spTree>
    <p:extLst>
      <p:ext uri="{BB962C8B-B14F-4D97-AF65-F5344CB8AC3E}">
        <p14:creationId xmlns:p14="http://schemas.microsoft.com/office/powerpoint/2010/main" val="581502702"/>
      </p:ext>
    </p:extLst>
  </p:cSld>
  <p:clrMapOvr>
    <a:masterClrMapping/>
  </p:clrMapOvr>
  <mc:AlternateContent xmlns:mc="http://schemas.openxmlformats.org/markup-compatibility/2006" xmlns:p14="http://schemas.microsoft.com/office/powerpoint/2010/main">
    <mc:Choice Requires="p14">
      <p:transition spd="slow" p14:dur="5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down)">
                                      <p:cBhvr>
                                        <p:cTn id="15" dur="580">
                                          <p:stCondLst>
                                            <p:cond delay="0"/>
                                          </p:stCondLst>
                                        </p:cTn>
                                        <p:tgtEl>
                                          <p:spTgt spid="2"/>
                                        </p:tgtEl>
                                      </p:cBhvr>
                                    </p:animEffect>
                                    <p:anim calcmode="lin" valueType="num">
                                      <p:cBhvr>
                                        <p:cTn id="16"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1" dur="26">
                                          <p:stCondLst>
                                            <p:cond delay="650"/>
                                          </p:stCondLst>
                                        </p:cTn>
                                        <p:tgtEl>
                                          <p:spTgt spid="2"/>
                                        </p:tgtEl>
                                      </p:cBhvr>
                                      <p:to x="100000" y="60000"/>
                                    </p:animScale>
                                    <p:animScale>
                                      <p:cBhvr>
                                        <p:cTn id="22" dur="166" decel="50000">
                                          <p:stCondLst>
                                            <p:cond delay="676"/>
                                          </p:stCondLst>
                                        </p:cTn>
                                        <p:tgtEl>
                                          <p:spTgt spid="2"/>
                                        </p:tgtEl>
                                      </p:cBhvr>
                                      <p:to x="100000" y="100000"/>
                                    </p:animScale>
                                    <p:animScale>
                                      <p:cBhvr>
                                        <p:cTn id="23" dur="26">
                                          <p:stCondLst>
                                            <p:cond delay="1312"/>
                                          </p:stCondLst>
                                        </p:cTn>
                                        <p:tgtEl>
                                          <p:spTgt spid="2"/>
                                        </p:tgtEl>
                                      </p:cBhvr>
                                      <p:to x="100000" y="80000"/>
                                    </p:animScale>
                                    <p:animScale>
                                      <p:cBhvr>
                                        <p:cTn id="24" dur="166" decel="50000">
                                          <p:stCondLst>
                                            <p:cond delay="1338"/>
                                          </p:stCondLst>
                                        </p:cTn>
                                        <p:tgtEl>
                                          <p:spTgt spid="2"/>
                                        </p:tgtEl>
                                      </p:cBhvr>
                                      <p:to x="100000" y="100000"/>
                                    </p:animScale>
                                    <p:animScale>
                                      <p:cBhvr>
                                        <p:cTn id="25" dur="26">
                                          <p:stCondLst>
                                            <p:cond delay="1642"/>
                                          </p:stCondLst>
                                        </p:cTn>
                                        <p:tgtEl>
                                          <p:spTgt spid="2"/>
                                        </p:tgtEl>
                                      </p:cBhvr>
                                      <p:to x="100000" y="90000"/>
                                    </p:animScale>
                                    <p:animScale>
                                      <p:cBhvr>
                                        <p:cTn id="26" dur="166" decel="50000">
                                          <p:stCondLst>
                                            <p:cond delay="1668"/>
                                          </p:stCondLst>
                                        </p:cTn>
                                        <p:tgtEl>
                                          <p:spTgt spid="2"/>
                                        </p:tgtEl>
                                      </p:cBhvr>
                                      <p:to x="100000" y="100000"/>
                                    </p:animScale>
                                    <p:animScale>
                                      <p:cBhvr>
                                        <p:cTn id="27" dur="26">
                                          <p:stCondLst>
                                            <p:cond delay="1808"/>
                                          </p:stCondLst>
                                        </p:cTn>
                                        <p:tgtEl>
                                          <p:spTgt spid="2"/>
                                        </p:tgtEl>
                                      </p:cBhvr>
                                      <p:to x="100000" y="95000"/>
                                    </p:animScale>
                                    <p:animScale>
                                      <p:cBhvr>
                                        <p:cTn id="28" dur="166" decel="50000">
                                          <p:stCondLst>
                                            <p:cond delay="1834"/>
                                          </p:stCondLst>
                                        </p:cTn>
                                        <p:tgtEl>
                                          <p:spTgt spid="2"/>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45" presetClass="entr" presetSubtype="0" fill="hold" nodeType="click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fade">
                                      <p:cBhvr>
                                        <p:cTn id="33" dur="2000"/>
                                        <p:tgtEl>
                                          <p:spTgt spid="2"/>
                                        </p:tgtEl>
                                      </p:cBhvr>
                                    </p:animEffect>
                                    <p:anim calcmode="lin" valueType="num">
                                      <p:cBhvr>
                                        <p:cTn id="34" dur="2000" fill="hold"/>
                                        <p:tgtEl>
                                          <p:spTgt spid="2"/>
                                        </p:tgtEl>
                                        <p:attrNameLst>
                                          <p:attrName>ppt_w</p:attrName>
                                        </p:attrNameLst>
                                      </p:cBhvr>
                                      <p:tavLst>
                                        <p:tav tm="0" fmla="#ppt_w*sin(2.5*pi*$)">
                                          <p:val>
                                            <p:fltVal val="0"/>
                                          </p:val>
                                        </p:tav>
                                        <p:tav tm="100000">
                                          <p:val>
                                            <p:fltVal val="1"/>
                                          </p:val>
                                        </p:tav>
                                      </p:tavLst>
                                    </p:anim>
                                    <p:anim calcmode="lin" valueType="num">
                                      <p:cBhvr>
                                        <p:cTn id="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36" fill="hold">
                      <p:stCondLst>
                        <p:cond delay="indefinite"/>
                      </p:stCondLst>
                      <p:childTnLst>
                        <p:par>
                          <p:cTn id="37" fill="hold">
                            <p:stCondLst>
                              <p:cond delay="0"/>
                            </p:stCondLst>
                            <p:childTnLst>
                              <p:par>
                                <p:cTn id="38" presetID="56" presetClass="entr" presetSubtype="0" fill="hold" nodeType="clickEffect">
                                  <p:stCondLst>
                                    <p:cond delay="0"/>
                                  </p:stCondLst>
                                  <p:iterate type="lt">
                                    <p:tmPct val="10000"/>
                                  </p:iterate>
                                  <p:childTnLst>
                                    <p:set>
                                      <p:cBhvr>
                                        <p:cTn id="39" dur="1" fill="hold">
                                          <p:stCondLst>
                                            <p:cond delay="0"/>
                                          </p:stCondLst>
                                        </p:cTn>
                                        <p:tgtEl>
                                          <p:spTgt spid="3">
                                            <p:txEl>
                                              <p:pRg st="0" end="0"/>
                                            </p:txEl>
                                          </p:spTgt>
                                        </p:tgtEl>
                                        <p:attrNameLst>
                                          <p:attrName>style.visibility</p:attrName>
                                        </p:attrNameLst>
                                      </p:cBhvr>
                                      <p:to>
                                        <p:strVal val="visible"/>
                                      </p:to>
                                    </p:set>
                                    <p:anim by="(-#ppt_w*2)" calcmode="lin" valueType="num">
                                      <p:cBhvr rctx="PPT">
                                        <p:cTn id="40" dur="500" autoRev="1" fill="hold">
                                          <p:stCondLst>
                                            <p:cond delay="0"/>
                                          </p:stCondLst>
                                        </p:cTn>
                                        <p:tgtEl>
                                          <p:spTgt spid="3">
                                            <p:txEl>
                                              <p:pRg st="0" end="0"/>
                                            </p:txEl>
                                          </p:spTgt>
                                        </p:tgtEl>
                                        <p:attrNameLst>
                                          <p:attrName>ppt_w</p:attrName>
                                        </p:attrNameLst>
                                      </p:cBhvr>
                                    </p:anim>
                                    <p:anim by="(#ppt_w*0.50)" calcmode="lin" valueType="num">
                                      <p:cBhvr>
                                        <p:cTn id="41" dur="500" decel="50000" autoRev="1" fill="hold">
                                          <p:stCondLst>
                                            <p:cond delay="0"/>
                                          </p:stCondLst>
                                        </p:cTn>
                                        <p:tgtEl>
                                          <p:spTgt spid="3">
                                            <p:txEl>
                                              <p:pRg st="0" end="0"/>
                                            </p:txEl>
                                          </p:spTgt>
                                        </p:tgtEl>
                                        <p:attrNameLst>
                                          <p:attrName>ppt_x</p:attrName>
                                        </p:attrNameLst>
                                      </p:cBhvr>
                                    </p:anim>
                                    <p:anim from="(-#ppt_h/2)" to="(#ppt_y)" calcmode="lin" valueType="num">
                                      <p:cBhvr>
                                        <p:cTn id="42" dur="1000" fill="hold">
                                          <p:stCondLst>
                                            <p:cond delay="0"/>
                                          </p:stCondLst>
                                        </p:cTn>
                                        <p:tgtEl>
                                          <p:spTgt spid="3">
                                            <p:txEl>
                                              <p:pRg st="0" end="0"/>
                                            </p:txEl>
                                          </p:spTgt>
                                        </p:tgtEl>
                                        <p:attrNameLst>
                                          <p:attrName>ppt_y</p:attrName>
                                        </p:attrNameLst>
                                      </p:cBhvr>
                                    </p:anim>
                                    <p:animRot by="21600000">
                                      <p:cBhvr>
                                        <p:cTn id="43" dur="1000" fill="hold">
                                          <p:stCondLst>
                                            <p:cond delay="0"/>
                                          </p:stCondLst>
                                        </p:cTn>
                                        <p:tgtEl>
                                          <p:spTgt spid="3">
                                            <p:txEl>
                                              <p:pRg st="0" end="0"/>
                                            </p:txEl>
                                          </p:spTgt>
                                        </p:tgtEl>
                                        <p:attrNameLst>
                                          <p:attrName>r</p:attrName>
                                        </p:attrNameLst>
                                      </p:cBhvr>
                                    </p:animRot>
                                  </p:childTnLst>
                                </p:cTn>
                              </p:par>
                            </p:childTnLst>
                          </p:cTn>
                        </p:par>
                      </p:childTnLst>
                    </p:cTn>
                  </p:par>
                  <p:par>
                    <p:cTn id="44" fill="hold">
                      <p:stCondLst>
                        <p:cond delay="indefinite"/>
                      </p:stCondLst>
                      <p:childTnLst>
                        <p:par>
                          <p:cTn id="45" fill="hold">
                            <p:stCondLst>
                              <p:cond delay="0"/>
                            </p:stCondLst>
                            <p:childTnLst>
                              <p:par>
                                <p:cTn id="46" presetID="56" presetClass="entr" presetSubtype="0" fill="hold" nodeType="clickEffect">
                                  <p:stCondLst>
                                    <p:cond delay="0"/>
                                  </p:stCondLst>
                                  <p:iterate type="lt">
                                    <p:tmPct val="10000"/>
                                  </p:iterate>
                                  <p:childTnLst>
                                    <p:set>
                                      <p:cBhvr>
                                        <p:cTn id="47" dur="1" fill="hold">
                                          <p:stCondLst>
                                            <p:cond delay="0"/>
                                          </p:stCondLst>
                                        </p:cTn>
                                        <p:tgtEl>
                                          <p:spTgt spid="3">
                                            <p:txEl>
                                              <p:pRg st="1" end="1"/>
                                            </p:txEl>
                                          </p:spTgt>
                                        </p:tgtEl>
                                        <p:attrNameLst>
                                          <p:attrName>style.visibility</p:attrName>
                                        </p:attrNameLst>
                                      </p:cBhvr>
                                      <p:to>
                                        <p:strVal val="visible"/>
                                      </p:to>
                                    </p:set>
                                    <p:anim by="(-#ppt_w*2)" calcmode="lin" valueType="num">
                                      <p:cBhvr rctx="PPT">
                                        <p:cTn id="48" dur="500" autoRev="1" fill="hold">
                                          <p:stCondLst>
                                            <p:cond delay="0"/>
                                          </p:stCondLst>
                                        </p:cTn>
                                        <p:tgtEl>
                                          <p:spTgt spid="3">
                                            <p:txEl>
                                              <p:pRg st="1" end="1"/>
                                            </p:txEl>
                                          </p:spTgt>
                                        </p:tgtEl>
                                        <p:attrNameLst>
                                          <p:attrName>ppt_w</p:attrName>
                                        </p:attrNameLst>
                                      </p:cBhvr>
                                    </p:anim>
                                    <p:anim by="(#ppt_w*0.50)" calcmode="lin" valueType="num">
                                      <p:cBhvr>
                                        <p:cTn id="49" dur="500" decel="50000" autoRev="1" fill="hold">
                                          <p:stCondLst>
                                            <p:cond delay="0"/>
                                          </p:stCondLst>
                                        </p:cTn>
                                        <p:tgtEl>
                                          <p:spTgt spid="3">
                                            <p:txEl>
                                              <p:pRg st="1" end="1"/>
                                            </p:txEl>
                                          </p:spTgt>
                                        </p:tgtEl>
                                        <p:attrNameLst>
                                          <p:attrName>ppt_x</p:attrName>
                                        </p:attrNameLst>
                                      </p:cBhvr>
                                    </p:anim>
                                    <p:anim from="(-#ppt_h/2)" to="(#ppt_y)" calcmode="lin" valueType="num">
                                      <p:cBhvr>
                                        <p:cTn id="50" dur="1000" fill="hold">
                                          <p:stCondLst>
                                            <p:cond delay="0"/>
                                          </p:stCondLst>
                                        </p:cTn>
                                        <p:tgtEl>
                                          <p:spTgt spid="3">
                                            <p:txEl>
                                              <p:pRg st="1" end="1"/>
                                            </p:txEl>
                                          </p:spTgt>
                                        </p:tgtEl>
                                        <p:attrNameLst>
                                          <p:attrName>ppt_y</p:attrName>
                                        </p:attrNameLst>
                                      </p:cBhvr>
                                    </p:anim>
                                    <p:animRot by="21600000">
                                      <p:cBhvr>
                                        <p:cTn id="51" dur="1000" fill="hold">
                                          <p:stCondLst>
                                            <p:cond delay="0"/>
                                          </p:stCondLst>
                                        </p:cTn>
                                        <p:tgtEl>
                                          <p:spTgt spid="3">
                                            <p:txEl>
                                              <p:pRg st="1" end="1"/>
                                            </p:txEl>
                                          </p:spTgt>
                                        </p:tgtEl>
                                        <p:attrNameLst>
                                          <p:attrName>r</p:attrName>
                                        </p:attrNameLst>
                                      </p:cBhvr>
                                    </p:animRot>
                                  </p:childTnLst>
                                </p:cTn>
                              </p:par>
                            </p:childTnLst>
                          </p:cTn>
                        </p:par>
                      </p:childTnLst>
                    </p:cTn>
                  </p:par>
                  <p:par>
                    <p:cTn id="52" fill="hold">
                      <p:stCondLst>
                        <p:cond delay="indefinite"/>
                      </p:stCondLst>
                      <p:childTnLst>
                        <p:par>
                          <p:cTn id="53" fill="hold">
                            <p:stCondLst>
                              <p:cond delay="0"/>
                            </p:stCondLst>
                            <p:childTnLst>
                              <p:par>
                                <p:cTn id="54" presetID="56" presetClass="entr" presetSubtype="0" fill="hold" nodeType="clickEffect">
                                  <p:stCondLst>
                                    <p:cond delay="0"/>
                                  </p:stCondLst>
                                  <p:iterate type="lt">
                                    <p:tmPct val="10000"/>
                                  </p:iterate>
                                  <p:childTnLst>
                                    <p:set>
                                      <p:cBhvr>
                                        <p:cTn id="55" dur="1" fill="hold">
                                          <p:stCondLst>
                                            <p:cond delay="0"/>
                                          </p:stCondLst>
                                        </p:cTn>
                                        <p:tgtEl>
                                          <p:spTgt spid="3">
                                            <p:txEl>
                                              <p:pRg st="2" end="2"/>
                                            </p:txEl>
                                          </p:spTgt>
                                        </p:tgtEl>
                                        <p:attrNameLst>
                                          <p:attrName>style.visibility</p:attrName>
                                        </p:attrNameLst>
                                      </p:cBhvr>
                                      <p:to>
                                        <p:strVal val="visible"/>
                                      </p:to>
                                    </p:set>
                                    <p:anim by="(-#ppt_w*2)" calcmode="lin" valueType="num">
                                      <p:cBhvr rctx="PPT">
                                        <p:cTn id="56" dur="500" autoRev="1" fill="hold">
                                          <p:stCondLst>
                                            <p:cond delay="0"/>
                                          </p:stCondLst>
                                        </p:cTn>
                                        <p:tgtEl>
                                          <p:spTgt spid="3">
                                            <p:txEl>
                                              <p:pRg st="2" end="2"/>
                                            </p:txEl>
                                          </p:spTgt>
                                        </p:tgtEl>
                                        <p:attrNameLst>
                                          <p:attrName>ppt_w</p:attrName>
                                        </p:attrNameLst>
                                      </p:cBhvr>
                                    </p:anim>
                                    <p:anim by="(#ppt_w*0.50)" calcmode="lin" valueType="num">
                                      <p:cBhvr>
                                        <p:cTn id="57" dur="500" decel="50000" autoRev="1" fill="hold">
                                          <p:stCondLst>
                                            <p:cond delay="0"/>
                                          </p:stCondLst>
                                        </p:cTn>
                                        <p:tgtEl>
                                          <p:spTgt spid="3">
                                            <p:txEl>
                                              <p:pRg st="2" end="2"/>
                                            </p:txEl>
                                          </p:spTgt>
                                        </p:tgtEl>
                                        <p:attrNameLst>
                                          <p:attrName>ppt_x</p:attrName>
                                        </p:attrNameLst>
                                      </p:cBhvr>
                                    </p:anim>
                                    <p:anim from="(-#ppt_h/2)" to="(#ppt_y)" calcmode="lin" valueType="num">
                                      <p:cBhvr>
                                        <p:cTn id="58" dur="1000" fill="hold">
                                          <p:stCondLst>
                                            <p:cond delay="0"/>
                                          </p:stCondLst>
                                        </p:cTn>
                                        <p:tgtEl>
                                          <p:spTgt spid="3">
                                            <p:txEl>
                                              <p:pRg st="2" end="2"/>
                                            </p:txEl>
                                          </p:spTgt>
                                        </p:tgtEl>
                                        <p:attrNameLst>
                                          <p:attrName>ppt_y</p:attrName>
                                        </p:attrNameLst>
                                      </p:cBhvr>
                                    </p:anim>
                                    <p:animRot by="21600000">
                                      <p:cBhvr>
                                        <p:cTn id="59" dur="1000" fill="hold">
                                          <p:stCondLst>
                                            <p:cond delay="0"/>
                                          </p:stCondLst>
                                        </p:cTn>
                                        <p:tgtEl>
                                          <p:spTgt spid="3">
                                            <p:txEl>
                                              <p:pRg st="2" end="2"/>
                                            </p:txEl>
                                          </p:spTgt>
                                        </p:tgtEl>
                                        <p:attrNameLst>
                                          <p:attrName>r</p:attrName>
                                        </p:attrNameLst>
                                      </p:cBhvr>
                                    </p:animRot>
                                  </p:childTnLst>
                                </p:cTn>
                              </p:par>
                            </p:childTnLst>
                          </p:cTn>
                        </p:par>
                      </p:childTnLst>
                    </p:cTn>
                  </p:par>
                  <p:par>
                    <p:cTn id="60" fill="hold">
                      <p:stCondLst>
                        <p:cond delay="indefinite"/>
                      </p:stCondLst>
                      <p:childTnLst>
                        <p:par>
                          <p:cTn id="61" fill="hold">
                            <p:stCondLst>
                              <p:cond delay="0"/>
                            </p:stCondLst>
                            <p:childTnLst>
                              <p:par>
                                <p:cTn id="62" presetID="56" presetClass="entr" presetSubtype="0" fill="hold" nodeType="clickEffect">
                                  <p:stCondLst>
                                    <p:cond delay="0"/>
                                  </p:stCondLst>
                                  <p:iterate type="lt">
                                    <p:tmPct val="10000"/>
                                  </p:iterate>
                                  <p:childTnLst>
                                    <p:set>
                                      <p:cBhvr>
                                        <p:cTn id="63" dur="1" fill="hold">
                                          <p:stCondLst>
                                            <p:cond delay="0"/>
                                          </p:stCondLst>
                                        </p:cTn>
                                        <p:tgtEl>
                                          <p:spTgt spid="3">
                                            <p:txEl>
                                              <p:pRg st="3" end="3"/>
                                            </p:txEl>
                                          </p:spTgt>
                                        </p:tgtEl>
                                        <p:attrNameLst>
                                          <p:attrName>style.visibility</p:attrName>
                                        </p:attrNameLst>
                                      </p:cBhvr>
                                      <p:to>
                                        <p:strVal val="visible"/>
                                      </p:to>
                                    </p:set>
                                    <p:anim by="(-#ppt_w*2)" calcmode="lin" valueType="num">
                                      <p:cBhvr rctx="PPT">
                                        <p:cTn id="64" dur="500" autoRev="1" fill="hold">
                                          <p:stCondLst>
                                            <p:cond delay="0"/>
                                          </p:stCondLst>
                                        </p:cTn>
                                        <p:tgtEl>
                                          <p:spTgt spid="3">
                                            <p:txEl>
                                              <p:pRg st="3" end="3"/>
                                            </p:txEl>
                                          </p:spTgt>
                                        </p:tgtEl>
                                        <p:attrNameLst>
                                          <p:attrName>ppt_w</p:attrName>
                                        </p:attrNameLst>
                                      </p:cBhvr>
                                    </p:anim>
                                    <p:anim by="(#ppt_w*0.50)" calcmode="lin" valueType="num">
                                      <p:cBhvr>
                                        <p:cTn id="65" dur="500" decel="50000" autoRev="1" fill="hold">
                                          <p:stCondLst>
                                            <p:cond delay="0"/>
                                          </p:stCondLst>
                                        </p:cTn>
                                        <p:tgtEl>
                                          <p:spTgt spid="3">
                                            <p:txEl>
                                              <p:pRg st="3" end="3"/>
                                            </p:txEl>
                                          </p:spTgt>
                                        </p:tgtEl>
                                        <p:attrNameLst>
                                          <p:attrName>ppt_x</p:attrName>
                                        </p:attrNameLst>
                                      </p:cBhvr>
                                    </p:anim>
                                    <p:anim from="(-#ppt_h/2)" to="(#ppt_y)" calcmode="lin" valueType="num">
                                      <p:cBhvr>
                                        <p:cTn id="66" dur="1000" fill="hold">
                                          <p:stCondLst>
                                            <p:cond delay="0"/>
                                          </p:stCondLst>
                                        </p:cTn>
                                        <p:tgtEl>
                                          <p:spTgt spid="3">
                                            <p:txEl>
                                              <p:pRg st="3" end="3"/>
                                            </p:txEl>
                                          </p:spTgt>
                                        </p:tgtEl>
                                        <p:attrNameLst>
                                          <p:attrName>ppt_y</p:attrName>
                                        </p:attrNameLst>
                                      </p:cBhvr>
                                    </p:anim>
                                    <p:animRot by="21600000">
                                      <p:cBhvr>
                                        <p:cTn id="67" dur="1000" fill="hold">
                                          <p:stCondLst>
                                            <p:cond delay="0"/>
                                          </p:stCondLst>
                                        </p:cTn>
                                        <p:tgtEl>
                                          <p:spTgt spid="3">
                                            <p:txEl>
                                              <p:pRg st="3" end="3"/>
                                            </p:txEl>
                                          </p:spTgt>
                                        </p:tgtEl>
                                        <p:attrNameLst>
                                          <p:attrName>r</p:attrName>
                                        </p:attrNameLst>
                                      </p:cBhvr>
                                    </p:animRot>
                                  </p:childTnLst>
                                </p:cTn>
                              </p:par>
                            </p:childTnLst>
                          </p:cTn>
                        </p:par>
                      </p:childTnLst>
                    </p:cTn>
                  </p:par>
                  <p:par>
                    <p:cTn id="68" fill="hold">
                      <p:stCondLst>
                        <p:cond delay="indefinite"/>
                      </p:stCondLst>
                      <p:childTnLst>
                        <p:par>
                          <p:cTn id="69" fill="hold">
                            <p:stCondLst>
                              <p:cond delay="0"/>
                            </p:stCondLst>
                            <p:childTnLst>
                              <p:par>
                                <p:cTn id="70" presetID="56" presetClass="entr" presetSubtype="0" fill="hold" nodeType="clickEffect">
                                  <p:stCondLst>
                                    <p:cond delay="0"/>
                                  </p:stCondLst>
                                  <p:iterate type="lt">
                                    <p:tmPct val="10000"/>
                                  </p:iterate>
                                  <p:childTnLst>
                                    <p:set>
                                      <p:cBhvr>
                                        <p:cTn id="71" dur="1" fill="hold">
                                          <p:stCondLst>
                                            <p:cond delay="0"/>
                                          </p:stCondLst>
                                        </p:cTn>
                                        <p:tgtEl>
                                          <p:spTgt spid="3">
                                            <p:txEl>
                                              <p:pRg st="4" end="4"/>
                                            </p:txEl>
                                          </p:spTgt>
                                        </p:tgtEl>
                                        <p:attrNameLst>
                                          <p:attrName>style.visibility</p:attrName>
                                        </p:attrNameLst>
                                      </p:cBhvr>
                                      <p:to>
                                        <p:strVal val="visible"/>
                                      </p:to>
                                    </p:set>
                                    <p:anim by="(-#ppt_w*2)" calcmode="lin" valueType="num">
                                      <p:cBhvr rctx="PPT">
                                        <p:cTn id="72" dur="500" autoRev="1" fill="hold">
                                          <p:stCondLst>
                                            <p:cond delay="0"/>
                                          </p:stCondLst>
                                        </p:cTn>
                                        <p:tgtEl>
                                          <p:spTgt spid="3">
                                            <p:txEl>
                                              <p:pRg st="4" end="4"/>
                                            </p:txEl>
                                          </p:spTgt>
                                        </p:tgtEl>
                                        <p:attrNameLst>
                                          <p:attrName>ppt_w</p:attrName>
                                        </p:attrNameLst>
                                      </p:cBhvr>
                                    </p:anim>
                                    <p:anim by="(#ppt_w*0.50)" calcmode="lin" valueType="num">
                                      <p:cBhvr>
                                        <p:cTn id="73" dur="500" decel="50000" autoRev="1" fill="hold">
                                          <p:stCondLst>
                                            <p:cond delay="0"/>
                                          </p:stCondLst>
                                        </p:cTn>
                                        <p:tgtEl>
                                          <p:spTgt spid="3">
                                            <p:txEl>
                                              <p:pRg st="4" end="4"/>
                                            </p:txEl>
                                          </p:spTgt>
                                        </p:tgtEl>
                                        <p:attrNameLst>
                                          <p:attrName>ppt_x</p:attrName>
                                        </p:attrNameLst>
                                      </p:cBhvr>
                                    </p:anim>
                                    <p:anim from="(-#ppt_h/2)" to="(#ppt_y)" calcmode="lin" valueType="num">
                                      <p:cBhvr>
                                        <p:cTn id="74" dur="1000" fill="hold">
                                          <p:stCondLst>
                                            <p:cond delay="0"/>
                                          </p:stCondLst>
                                        </p:cTn>
                                        <p:tgtEl>
                                          <p:spTgt spid="3">
                                            <p:txEl>
                                              <p:pRg st="4" end="4"/>
                                            </p:txEl>
                                          </p:spTgt>
                                        </p:tgtEl>
                                        <p:attrNameLst>
                                          <p:attrName>ppt_y</p:attrName>
                                        </p:attrNameLst>
                                      </p:cBhvr>
                                    </p:anim>
                                    <p:animRot by="21600000">
                                      <p:cBhvr>
                                        <p:cTn id="75" dur="1000" fill="hold">
                                          <p:stCondLst>
                                            <p:cond delay="0"/>
                                          </p:stCondLst>
                                        </p:cTn>
                                        <p:tgtEl>
                                          <p:spTgt spid="3">
                                            <p:txEl>
                                              <p:pRg st="4" end="4"/>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390</TotalTime>
  <Words>467</Words>
  <Application>Microsoft Office PowerPoint</Application>
  <PresentationFormat>Grand écran</PresentationFormat>
  <Paragraphs>105</Paragraphs>
  <Slides>19</Slides>
  <Notes>19</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19</vt:i4>
      </vt:variant>
    </vt:vector>
  </HeadingPairs>
  <TitlesOfParts>
    <vt:vector size="23" baseType="lpstr">
      <vt:lpstr>Arial</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32</cp:revision>
  <dcterms:created xsi:type="dcterms:W3CDTF">2019-01-01T15:07:43Z</dcterms:created>
  <dcterms:modified xsi:type="dcterms:W3CDTF">2021-09-19T16:35:51Z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