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g8TIo5/v/XeYNILB9D5Tw==" hashData="LSLJBo5091LWV9RyMD++oY5WFBqris0b4Uh5gSRbVOkYnD8HkDEfkjDWgxL72oKBWu/xuQKpz6iO4fg2qUw6WQ=="/>
  <p:extLst>
    <p:ext uri="{EFAFB233-063F-42B5-8137-9DF3F51BA10A}">
      <p15:sldGuideLst xmlns:p15="http://schemas.microsoft.com/office/powerpoint/2012/main">
        <p15:guide id="1" orient="horz" pos="222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540" y="96"/>
      </p:cViewPr>
      <p:guideLst>
        <p:guide orient="horz" pos="222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03/01/2019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28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679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9312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038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62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188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42770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9832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88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3463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6949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77152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3748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1759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980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8826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1412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7940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5597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7886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554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739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03/01/2019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03/01/2019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03/01/2019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03/01/2019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03/01/2019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03/01/2019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03/01/2019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03/01/2019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03/01/2019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03/01/2019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03/01/2019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03/01/2019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722243" y="760236"/>
            <a:ext cx="1074751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/>
              <a:t>20 photos inspirées de la culture populaire mélangeant réel et </a:t>
            </a:r>
            <a:r>
              <a:rPr lang="fr-FR" sz="8800" b="1" dirty="0" smtClean="0"/>
              <a:t>irréel  par Lande</a:t>
            </a:r>
            <a:endParaRPr lang="fr-FR" sz="88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  <p:sndAc>
          <p:stSnd>
            <p:snd r:embed="rId3" name="480191_world_production_001.wav"/>
          </p:stSnd>
        </p:sndAc>
      </p:transition>
    </mc:Choice>
    <mc:Fallback>
      <p:transition spd="slow" advTm="8000">
        <p:fade/>
        <p:sndAc>
          <p:stSnd>
            <p:snd r:embed="rId3" name="480191_world_production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099929" y="1001760"/>
            <a:ext cx="999213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Il fallait y penser ! François </a:t>
            </a:r>
            <a:r>
              <a:rPr lang="fr-FR" sz="3200" b="1" dirty="0" err="1"/>
              <a:t>Dourlen</a:t>
            </a:r>
            <a:r>
              <a:rPr lang="fr-FR" sz="3200" b="1" dirty="0"/>
              <a:t>, un professeur de lycée âgé de33 ans originaire de Normandie, associe réel et irréel, à partir de ce qu’il voit et d’images de son smartphone. Le résultat est bluffant !</a:t>
            </a:r>
          </a:p>
          <a:p>
            <a:endParaRPr lang="fr-FR" sz="3200" b="1" dirty="0"/>
          </a:p>
          <a:p>
            <a:r>
              <a:rPr lang="fr-FR" sz="3200" b="1" dirty="0"/>
              <a:t>En mélangeant son quotidien à des personnages phares issus de la culture populaire tels que des politiques, des personnages de dessins-animés, de films ou des célébrités, François </a:t>
            </a:r>
            <a:r>
              <a:rPr lang="fr-FR" sz="3200" b="1" dirty="0" err="1"/>
              <a:t>Dourlen</a:t>
            </a:r>
            <a:r>
              <a:rPr lang="fr-FR" sz="3200" b="1" dirty="0"/>
              <a:t> nous fait découvrir des photos originales qui ne peuvent que nous faire sourire.</a:t>
            </a:r>
          </a:p>
        </p:txBody>
      </p:sp>
    </p:spTree>
    <p:extLst>
      <p:ext uri="{BB962C8B-B14F-4D97-AF65-F5344CB8AC3E}">
        <p14:creationId xmlns:p14="http://schemas.microsoft.com/office/powerpoint/2010/main" val="943396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2786" y="1112198"/>
            <a:ext cx="5686425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86677" y="517891"/>
            <a:ext cx="110041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/>
              <a:t>1/ Patrick de Bob l’Éponge se transforme en feu rouge de passage piéton</a:t>
            </a:r>
          </a:p>
        </p:txBody>
      </p:sp>
    </p:spTree>
    <p:extLst>
      <p:ext uri="{BB962C8B-B14F-4D97-AF65-F5344CB8AC3E}">
        <p14:creationId xmlns:p14="http://schemas.microsoft.com/office/powerpoint/2010/main" val="2562939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  <p:sndAc>
          <p:stSnd loop="1">
            <p:snd r:embed="rId3" name="480191_world_production_001.wav"/>
          </p:stSnd>
        </p:sndAc>
      </p:transition>
    </mc:Choice>
    <mc:Fallback>
      <p:transition spd="slow" advTm="8000">
        <p:fade/>
        <p:sndAc>
          <p:stSnd loop="1">
            <p:snd r:embed="rId3" name="480191_world_production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2819" y="881554"/>
            <a:ext cx="5916682" cy="59764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49213" y="413120"/>
            <a:ext cx="78935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2/ </a:t>
            </a:r>
            <a:r>
              <a:rPr lang="fr-FR" sz="2800" b="1" dirty="0" err="1"/>
              <a:t>Snoopy</a:t>
            </a:r>
            <a:r>
              <a:rPr lang="fr-FR" sz="2800" b="1" dirty="0"/>
              <a:t> qui a changé de niche pour faire sa sieste</a:t>
            </a:r>
          </a:p>
        </p:txBody>
      </p:sp>
    </p:spTree>
    <p:extLst>
      <p:ext uri="{BB962C8B-B14F-4D97-AF65-F5344CB8AC3E}">
        <p14:creationId xmlns:p14="http://schemas.microsoft.com/office/powerpoint/2010/main" val="4175067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0807" y="927652"/>
            <a:ext cx="5850383" cy="58995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968032" y="461665"/>
            <a:ext cx="63662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3/ Elle est beaucoup plus drôle comme ça</a:t>
            </a:r>
          </a:p>
        </p:txBody>
      </p:sp>
    </p:spTree>
    <p:extLst>
      <p:ext uri="{BB962C8B-B14F-4D97-AF65-F5344CB8AC3E}">
        <p14:creationId xmlns:p14="http://schemas.microsoft.com/office/powerpoint/2010/main" val="4268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3408" y="912783"/>
            <a:ext cx="5845183" cy="59144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596452" y="453694"/>
            <a:ext cx="6999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4/ Mulan, assez forte pour monter l’obélisque</a:t>
            </a:r>
          </a:p>
        </p:txBody>
      </p:sp>
    </p:spTree>
    <p:extLst>
      <p:ext uri="{BB962C8B-B14F-4D97-AF65-F5344CB8AC3E}">
        <p14:creationId xmlns:p14="http://schemas.microsoft.com/office/powerpoint/2010/main" val="249923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3135413" y="365125"/>
            <a:ext cx="59211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5/ Ronald </a:t>
            </a:r>
            <a:r>
              <a:rPr lang="fr-FR" sz="2800" b="1" dirty="0" err="1"/>
              <a:t>Trump</a:t>
            </a:r>
            <a:r>
              <a:rPr lang="fr-FR" sz="2800" b="1" dirty="0"/>
              <a:t> ou Donald McDonald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2819" y="826790"/>
            <a:ext cx="6085266" cy="6034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090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3166416" y="394749"/>
            <a:ext cx="58591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6/ Deux ennemis qui jouent ensemble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2819" y="843691"/>
            <a:ext cx="5973417" cy="5983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976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828586" y="365125"/>
            <a:ext cx="85769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7/ Cette voiture n’a plus qu’à rejoindre le casting de Cars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2890" y="826790"/>
            <a:ext cx="6066218" cy="6055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546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988881" y="365125"/>
            <a:ext cx="82142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8/ Heureusement que les escalators sont plus rapides 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2819" y="865663"/>
            <a:ext cx="5913836" cy="5983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5457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2114402" y="365125"/>
            <a:ext cx="80052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9/ Qui sait, c’est peut-être Remy qui tire les ficelles ?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751" y="829503"/>
            <a:ext cx="6028497" cy="6028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154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3658665" y="365125"/>
            <a:ext cx="48746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10/ Que le combat commence !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2819" y="826790"/>
            <a:ext cx="5937604" cy="5977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377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737894" y="365125"/>
            <a:ext cx="106149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/>
              <a:t>11/ ” C’est l’histoire de la vie, le cycle éternel, qu’un enfant béni, rend immortel …”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1234" y="859719"/>
            <a:ext cx="4989531" cy="5967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838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3501992" y="365125"/>
            <a:ext cx="52300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12/ La Lune est bien pleine ce soir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3223" y="849610"/>
            <a:ext cx="5887624" cy="5977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1949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398783" y="453694"/>
            <a:ext cx="93944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13/ Une bouée transformée en Kevin le </a:t>
            </a:r>
            <a:r>
              <a:rPr lang="fr-FR" sz="2800" b="1" dirty="0" err="1"/>
              <a:t>Minion</a:t>
            </a:r>
            <a:r>
              <a:rPr lang="fr-FR" sz="2800" b="1" dirty="0"/>
              <a:t>, génialissime !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973" y="1044160"/>
            <a:ext cx="5804053" cy="5813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5941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278295" y="390553"/>
            <a:ext cx="116354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/>
              <a:t>14/ ” La taille importe peu … Regarde moi : est-ce par la taille que tu peux me juger ? ” Certainement pas …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836" y="1143000"/>
            <a:ext cx="5648325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105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2724082" y="453694"/>
            <a:ext cx="67438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15/ Un Tom aura toujours besoin de sa Jerry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550" y="1065483"/>
            <a:ext cx="5676900" cy="5705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9344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18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986189" y="453694"/>
            <a:ext cx="8219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16/ Sacrée métaphore ! Mensonges et marionnettes…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7027" y="1065483"/>
            <a:ext cx="5675036" cy="5772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3985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19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4010954" y="365125"/>
            <a:ext cx="40688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17/ Simple mais très fort !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2819" y="888345"/>
            <a:ext cx="5898829" cy="5969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7926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20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2829448" y="425029"/>
            <a:ext cx="65181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18/ Il ne manque plus que la sauce tomate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6253" y="948249"/>
            <a:ext cx="5839493" cy="58789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3004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21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2099296" y="453694"/>
            <a:ext cx="79934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19/ Ceci devrait être plus facile à retirer qu’</a:t>
            </a:r>
            <a:r>
              <a:rPr lang="fr-FR" sz="2800" b="1" dirty="0" err="1"/>
              <a:t>Excalibur</a:t>
            </a:r>
            <a:endParaRPr lang="fr-FR" sz="2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6853" y="971108"/>
            <a:ext cx="5798293" cy="5886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430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22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537870" y="365125"/>
            <a:ext cx="111583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/>
              <a:t>20/ En espérant que les bébés n’essayent pas de se faire les dents dessus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2819" y="888345"/>
            <a:ext cx="5938853" cy="59388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625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722243" y="374335"/>
            <a:ext cx="10747513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/>
              <a:t>                C’était</a:t>
            </a:r>
          </a:p>
          <a:p>
            <a:r>
              <a:rPr lang="fr-FR" sz="8000" b="1" dirty="0" smtClean="0"/>
              <a:t>20 </a:t>
            </a:r>
            <a:r>
              <a:rPr lang="fr-FR" sz="8000" b="1" dirty="0"/>
              <a:t>photos inspirées de la culture populaire mélangeant réel et </a:t>
            </a:r>
            <a:r>
              <a:rPr lang="fr-FR" sz="8000" b="1" dirty="0" smtClean="0"/>
              <a:t>irréel  par Lande</a:t>
            </a:r>
            <a:endParaRPr lang="fr-FR" sz="8000" b="1" dirty="0"/>
          </a:p>
        </p:txBody>
      </p:sp>
    </p:spTree>
    <p:extLst>
      <p:ext uri="{BB962C8B-B14F-4D97-AF65-F5344CB8AC3E}">
        <p14:creationId xmlns:p14="http://schemas.microsoft.com/office/powerpoint/2010/main" val="400369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</TotalTime>
  <Words>731</Words>
  <Application>Microsoft Office PowerPoint</Application>
  <PresentationFormat>Grand écran</PresentationFormat>
  <Paragraphs>141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2019-01-01T15:07:43Z</dcterms:created>
  <dcterms:modified xsi:type="dcterms:W3CDTF">2019-01-03T17:01:03Z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