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7" r:id="rId2"/>
    <p:sldId id="256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SNdrVO1atIvgdAQSJBuCg==" hashData="o8KHjAkdziErGLtqcPRyTfKZtJyH6Yn+mFMCY6xktma97K3R4Gxc2UDQ4tDhMHE9jeBf6aSmN4GQuuAVcJIw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4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01/02/2019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86367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62025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0877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3570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105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108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6495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1504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815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10558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055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255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01/02/2019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01/02/2019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01/02/2019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01/02/2019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01/02/2019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01/02/2019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38941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8" y="1397621"/>
            <a:ext cx="88292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atin typeface="Brush Script MT" panose="03060802040406070304" pitchFamily="66" charset="0"/>
              </a:rPr>
              <a:t>   </a:t>
            </a:r>
            <a:r>
              <a:rPr lang="fr-FR" sz="66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20 </a:t>
            </a:r>
            <a:r>
              <a:rPr lang="fr-FR" sz="8000" b="1" dirty="0">
                <a:latin typeface="Brush Script MT" panose="03060802040406070304" pitchFamily="66" charset="0"/>
              </a:rPr>
              <a:t>idées de </a:t>
            </a:r>
            <a:r>
              <a:rPr lang="fr-FR" sz="8000" b="1" dirty="0" smtClean="0">
                <a:latin typeface="Brush Script MT" panose="03060802040406070304" pitchFamily="66" charset="0"/>
              </a:rPr>
              <a:t>cadeaux                            romantiques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        par </a:t>
            </a:r>
            <a:r>
              <a:rPr lang="fr-FR" sz="8000" b="1" dirty="0" smtClean="0">
                <a:latin typeface="Brush Script MT" panose="03060802040406070304" pitchFamily="66" charset="0"/>
              </a:rPr>
              <a:t>Lande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the-shadows- (ronny)_007.wav"/>
          </p:stSnd>
        </p:sndAc>
      </p:transition>
    </mc:Choice>
    <mc:Fallback>
      <p:transition spd="slow" advTm="8000">
        <p:circle/>
        <p:sndAc>
          <p:stSnd loop="1">
            <p:snd r:embed="rId3" name="the-shadows- (ronny)_00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677105" y="1149049"/>
            <a:ext cx="88343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atin typeface="Brush Script MT" panose="03060802040406070304" pitchFamily="66" charset="0"/>
              </a:rPr>
              <a:t>20 idées de cadeaux romantiques à offrir à votre moitié à la Saint-Valentin, parce que c’est beau l’amour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415007" y="2275372"/>
            <a:ext cx="9361986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atin typeface="Brush Script MT" panose="03060802040406070304" pitchFamily="66" charset="0"/>
              </a:rPr>
              <a:t>Des idées de cadeaux pour </a:t>
            </a:r>
            <a:r>
              <a:rPr lang="fr-FR" sz="6600" b="1" dirty="0" smtClean="0">
                <a:latin typeface="Brush Script MT" panose="03060802040406070304" pitchFamily="66" charset="0"/>
              </a:rPr>
              <a:t>la/le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 </a:t>
            </a:r>
            <a:r>
              <a:rPr lang="fr-FR" sz="6600" b="1" dirty="0">
                <a:latin typeface="Brush Script MT" panose="03060802040406070304" pitchFamily="66" charset="0"/>
              </a:rPr>
              <a:t>faire fondre à la Saint-Valentin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096163" y="612844"/>
            <a:ext cx="999619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Pour nous, la Saint-Valentin rime avec amour, passion, romantisme. Les </a:t>
            </a:r>
            <a:r>
              <a:rPr lang="fr-FR" sz="3600" b="1" dirty="0" err="1">
                <a:latin typeface="Brush Script MT" panose="03060802040406070304" pitchFamily="66" charset="0"/>
              </a:rPr>
              <a:t>rageux</a:t>
            </a:r>
            <a:r>
              <a:rPr lang="fr-FR" sz="3600" b="1" dirty="0">
                <a:latin typeface="Brush Script MT" panose="03060802040406070304" pitchFamily="66" charset="0"/>
              </a:rPr>
              <a:t> diront que c’est une fête commerciale ou qu’il n’y a pas de jours pour fêter les amoureux. Ok, on est d’accord avec la deuxième option. Mais vous savez quoi ? Nous, on a encore plus envie de célébrer l’amour le 14 février. Que ce soit au resto pour un petit diner aux chandelles, ou à la maison autour d’un repas préparé avec amour, on veut que votre Saint-Valentin soit la plus magique possible. Pour ça, on vous a préparé une sélection d’idées de cadeaux romantiques qui feront craquer votre moitié le jour J.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646043"/>
            <a:ext cx="9289774" cy="55738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34208" y="3911584"/>
            <a:ext cx="81103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Une tirelire à projets</a:t>
            </a:r>
          </a:p>
          <a:p>
            <a:endParaRPr lang="fr-FR" sz="36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Fini les « si seulement ». Cette année, on réalise nos projets. Et à deux !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0672" y="642127"/>
            <a:ext cx="9210116" cy="55260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30672" y="3840277"/>
            <a:ext cx="88825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rose de la Belle et la Bête</a:t>
            </a:r>
          </a:p>
          <a:p>
            <a:endParaRPr lang="fr-FR" sz="3600" b="1" dirty="0">
              <a:latin typeface="Brush Script MT" panose="03060802040406070304" pitchFamily="66" charset="0"/>
            </a:endParaRPr>
          </a:p>
          <a:p>
            <a:r>
              <a:rPr lang="fr-FR" sz="3600" b="1" dirty="0">
                <a:latin typeface="Brush Script MT" panose="03060802040406070304" pitchFamily="66" charset="0"/>
              </a:rPr>
              <a:t>Un classique le jour de la Saint-Valentin. La rose rouge est synonyme de romantisme, et surtout d’amour bien sûr.</a:t>
            </a: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991" y="638091"/>
            <a:ext cx="9276522" cy="55659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61918" y="3840277"/>
            <a:ext cx="106646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Le jeu Blanc Manger Coco – La petite gâterie</a:t>
            </a:r>
          </a:p>
          <a:p>
            <a:endParaRPr lang="fr-FR" sz="3600" b="1" dirty="0">
              <a:latin typeface="Brush Script MT" panose="03060802040406070304" pitchFamily="66" charset="0"/>
            </a:endParaRPr>
          </a:p>
          <a:p>
            <a:r>
              <a:rPr lang="fr-FR" sz="3600" b="1" dirty="0">
                <a:latin typeface="Brush Script MT" panose="03060802040406070304" pitchFamily="66" charset="0"/>
              </a:rPr>
              <a:t>On ne vous présente plus ce jeu. Blanc Manger Coco vous fera passer des moments de délires avec votre partenaire.</a:t>
            </a:r>
          </a:p>
        </p:txBody>
      </p:sp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43" y="638092"/>
            <a:ext cx="9263270" cy="5557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260612" y="4048026"/>
            <a:ext cx="97105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Une box Saint-Valentin hyper coquine</a:t>
            </a:r>
          </a:p>
          <a:p>
            <a:endParaRPr lang="fr-FR" sz="36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De quoi pimenter ta soirée. Parce que c’est aussi ça la Saint-Valentin : un peu de sensualité.</a:t>
            </a:r>
          </a:p>
        </p:txBody>
      </p:sp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217" y="630140"/>
            <a:ext cx="9308548" cy="55851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009" y="3840277"/>
            <a:ext cx="95701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Un ballon géant en forme de </a:t>
            </a:r>
            <a:r>
              <a:rPr lang="fr-FR" sz="3600" b="1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coeur</a:t>
            </a:r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 rempli de confettis</a:t>
            </a:r>
          </a:p>
          <a:p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Si tu fêtes la Saint-Valentin chez toi, n’oublie pas de soigner la déco. Et ce gros ballon en forme de </a:t>
            </a:r>
            <a:r>
              <a:rPr lang="fr-FR" sz="3600" b="1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coeur</a:t>
            </a:r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 sera parfait.</a:t>
            </a:r>
          </a:p>
        </p:txBody>
      </p:sp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7" y="646043"/>
            <a:ext cx="8401878" cy="560125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14330" y="3859873"/>
            <a:ext cx="81103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Un puzzle romantique</a:t>
            </a:r>
          </a:p>
          <a:p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C’est simple, mais efficace. Et puis on peut le faire à deux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041" y="638091"/>
            <a:ext cx="9339472" cy="56036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63757" y="2690336"/>
            <a:ext cx="907773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 coffret d’huiles de massage</a:t>
            </a:r>
          </a:p>
          <a:p>
            <a:endParaRPr lang="fr-FR" sz="3600" b="1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Ces huiles à l’argan, à l’amande et aux pépins de raisins sont parfaites pour vous faire passer un moment de complicité. Tu pourras lui montrer tes talents de masseur/masseuse.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77" y="638091"/>
            <a:ext cx="9356035" cy="56136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8000" y="441387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Des bombes de bain au </a:t>
            </a:r>
            <a:r>
              <a:rPr lang="fr-FR" sz="3600" b="1" dirty="0" err="1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prosecco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endParaRPr lang="fr-FR" sz="36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Pour trinquer dans un bon bain chaud.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5" y="638091"/>
            <a:ext cx="9316278" cy="55897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49895" y="2811538"/>
            <a:ext cx="887895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 poster avec 50 cocktails à découvrir avant de mourir</a:t>
            </a:r>
          </a:p>
          <a:p>
            <a:endParaRPr lang="fr-FR" sz="36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Bien sûr, on ne vous a pas dit de le faire en une soirée. Vous avez encore le temps pour ça. Le but n’est pas de finir la Saint-Valentin complètement torché, ça serait bien dommage.</a:t>
            </a:r>
          </a:p>
        </p:txBody>
      </p:sp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642040"/>
            <a:ext cx="9316278" cy="55897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8000" y="437206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ln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 string bonbon pour femmes</a:t>
            </a:r>
          </a:p>
          <a:p>
            <a:endParaRPr lang="fr-FR" sz="3200" b="1" dirty="0">
              <a:ln>
                <a:solidFill>
                  <a:srgbClr val="7030A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200" b="1" dirty="0">
                <a:ln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jamais vous avez oublié le dessert…</a:t>
            </a:r>
          </a:p>
        </p:txBody>
      </p:sp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622189"/>
            <a:ext cx="9316278" cy="55897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50504" y="4184063"/>
            <a:ext cx="922351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Une culotte avec un minou noir</a:t>
            </a:r>
          </a:p>
          <a:p>
            <a:endParaRPr lang="fr-FR" sz="36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Une culotte avec un peu plus de matière que la précédente</a:t>
            </a:r>
          </a:p>
        </p:txBody>
      </p:sp>
    </p:spTree>
    <p:extLst>
      <p:ext uri="{BB962C8B-B14F-4D97-AF65-F5344CB8AC3E}">
        <p14:creationId xmlns:p14="http://schemas.microsoft.com/office/powerpoint/2010/main" val="3364491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543339"/>
            <a:ext cx="9688352" cy="58130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45704" y="4048026"/>
            <a:ext cx="97005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 sticker de carte bancaire Johnny</a:t>
            </a:r>
          </a:p>
          <a:p>
            <a:endParaRPr lang="fr-FR" sz="36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ta moitié a quelque chose en elle de Tennessee, alors ce sticker est une valeur sûre.</a:t>
            </a:r>
          </a:p>
        </p:txBody>
      </p:sp>
    </p:spTree>
    <p:extLst>
      <p:ext uri="{BB962C8B-B14F-4D97-AF65-F5344CB8AC3E}">
        <p14:creationId xmlns:p14="http://schemas.microsoft.com/office/powerpoint/2010/main" val="37849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622190"/>
            <a:ext cx="9329530" cy="55977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14939" y="4394275"/>
            <a:ext cx="80672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Un poster avec 100 lieux à découvrir avant de mourir</a:t>
            </a:r>
          </a:p>
          <a:p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De quoi vous inspirer pour de beaux projets !</a:t>
            </a:r>
          </a:p>
        </p:txBody>
      </p:sp>
    </p:spTree>
    <p:extLst>
      <p:ext uri="{BB962C8B-B14F-4D97-AF65-F5344CB8AC3E}">
        <p14:creationId xmlns:p14="http://schemas.microsoft.com/office/powerpoint/2010/main" val="1679316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871" y="626165"/>
            <a:ext cx="9342782" cy="56056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55035" y="3840277"/>
            <a:ext cx="94819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Une bougie avec un message caché à l’intérieur</a:t>
            </a:r>
          </a:p>
          <a:p>
            <a:endParaRPr lang="fr-FR" sz="36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 moyen romantique et original pour lui déclarer ta flamme !</a:t>
            </a:r>
          </a:p>
        </p:txBody>
      </p:sp>
    </p:spTree>
    <p:extLst>
      <p:ext uri="{BB962C8B-B14F-4D97-AF65-F5344CB8AC3E}">
        <p14:creationId xmlns:p14="http://schemas.microsoft.com/office/powerpoint/2010/main" val="32434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653994"/>
            <a:ext cx="9276522" cy="55659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71530" y="4394275"/>
            <a:ext cx="7593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 kit de bombes de bain et d’huiles essentielles</a:t>
            </a:r>
          </a:p>
          <a:p>
            <a:endParaRPr lang="fr-FR" sz="36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quoi parfumer votre soirée.</a:t>
            </a:r>
          </a:p>
        </p:txBody>
      </p:sp>
    </p:spTree>
    <p:extLst>
      <p:ext uri="{BB962C8B-B14F-4D97-AF65-F5344CB8AC3E}">
        <p14:creationId xmlns:p14="http://schemas.microsoft.com/office/powerpoint/2010/main" val="412220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622190"/>
            <a:ext cx="9329530" cy="55977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90261" y="3840277"/>
            <a:ext cx="91837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Un chéquier amoureux</a:t>
            </a:r>
          </a:p>
          <a:p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Le chéquier parfait pour vivre tes meilleurs moments à deux.</a:t>
            </a:r>
          </a:p>
        </p:txBody>
      </p:sp>
    </p:spTree>
    <p:extLst>
      <p:ext uri="{BB962C8B-B14F-4D97-AF65-F5344CB8AC3E}">
        <p14:creationId xmlns:p14="http://schemas.microsoft.com/office/powerpoint/2010/main" val="1925908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729" y="638092"/>
            <a:ext cx="9342783" cy="56056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50504" y="4394275"/>
            <a:ext cx="86006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 string bonbon pour hommes</a:t>
            </a:r>
          </a:p>
          <a:p>
            <a:endParaRPr lang="fr-FR" sz="36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Après le string pour les femmes, voici la version homme.</a:t>
            </a:r>
          </a:p>
        </p:txBody>
      </p:sp>
    </p:spTree>
    <p:extLst>
      <p:ext uri="{BB962C8B-B14F-4D97-AF65-F5344CB8AC3E}">
        <p14:creationId xmlns:p14="http://schemas.microsoft.com/office/powerpoint/2010/main" val="61854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653995"/>
            <a:ext cx="9303026" cy="55818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915478" y="441387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 coffret de chocolats chauds</a:t>
            </a:r>
          </a:p>
          <a:p>
            <a:endParaRPr lang="fr-FR" sz="36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Pour tes soirées d’hiver avec ta moitié.</a:t>
            </a:r>
          </a:p>
        </p:txBody>
      </p:sp>
    </p:spTree>
    <p:extLst>
      <p:ext uri="{BB962C8B-B14F-4D97-AF65-F5344CB8AC3E}">
        <p14:creationId xmlns:p14="http://schemas.microsoft.com/office/powerpoint/2010/main" val="1227576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622190"/>
            <a:ext cx="9356034" cy="56136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28888" y="3840277"/>
            <a:ext cx="91307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la peinture pour le corps</a:t>
            </a:r>
          </a:p>
          <a:p>
            <a:endParaRPr lang="fr-FR" sz="36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Ce qui est cool c’est que rien ne vous empêche d’embrasser le corps de votre partenaire malgré la peinture</a:t>
            </a:r>
          </a:p>
        </p:txBody>
      </p:sp>
    </p:spTree>
    <p:extLst>
      <p:ext uri="{BB962C8B-B14F-4D97-AF65-F5344CB8AC3E}">
        <p14:creationId xmlns:p14="http://schemas.microsoft.com/office/powerpoint/2010/main" val="802004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5" y="630142"/>
            <a:ext cx="9329530" cy="55977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8000" y="441387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Des testicules anti-stress</a:t>
            </a:r>
          </a:p>
          <a:p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Pour te relaxer au bureau par exemple.</a:t>
            </a:r>
          </a:p>
        </p:txBody>
      </p:sp>
    </p:spTree>
    <p:extLst>
      <p:ext uri="{BB962C8B-B14F-4D97-AF65-F5344CB8AC3E}">
        <p14:creationId xmlns:p14="http://schemas.microsoft.com/office/powerpoint/2010/main" val="238020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43" y="614237"/>
            <a:ext cx="9303027" cy="55818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30017" y="3840277"/>
            <a:ext cx="901147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Un masque pour visage princesse Disney</a:t>
            </a:r>
          </a:p>
          <a:p>
            <a:endParaRPr lang="fr-FR" sz="36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Tu peux choisir entre Cendrillon, Ariel, Jasmine ou Belle. Et ça c’est plutôt cool.</a:t>
            </a:r>
          </a:p>
        </p:txBody>
      </p:sp>
    </p:spTree>
    <p:extLst>
      <p:ext uri="{BB962C8B-B14F-4D97-AF65-F5344CB8AC3E}">
        <p14:creationId xmlns:p14="http://schemas.microsoft.com/office/powerpoint/2010/main" val="409244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38941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1028343"/>
            <a:ext cx="882920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atin typeface="Brush Script MT" panose="03060802040406070304" pitchFamily="66" charset="0"/>
              </a:rPr>
              <a:t>   </a:t>
            </a:r>
            <a:r>
              <a:rPr lang="fr-FR" sz="6600" b="1" dirty="0" smtClean="0"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    </a:t>
            </a:r>
            <a:r>
              <a:rPr lang="fr-FR" sz="8000" b="1" dirty="0" smtClean="0">
                <a:latin typeface="Brush Script MT" panose="03060802040406070304" pitchFamily="66" charset="0"/>
              </a:rPr>
              <a:t>20 </a:t>
            </a:r>
            <a:r>
              <a:rPr lang="fr-FR" sz="8000" b="1" dirty="0">
                <a:latin typeface="Brush Script MT" panose="03060802040406070304" pitchFamily="66" charset="0"/>
              </a:rPr>
              <a:t>idées de </a:t>
            </a:r>
            <a:r>
              <a:rPr lang="fr-FR" sz="8000" b="1" dirty="0" smtClean="0">
                <a:latin typeface="Brush Script MT" panose="03060802040406070304" pitchFamily="66" charset="0"/>
              </a:rPr>
              <a:t>cadeaux                              romantiques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        par </a:t>
            </a:r>
            <a:r>
              <a:rPr lang="fr-FR" sz="8000" b="1" dirty="0" smtClean="0">
                <a:latin typeface="Brush Script MT" panose="03060802040406070304" pitchFamily="66" charset="0"/>
              </a:rPr>
              <a:t>Lande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50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1059</Words>
  <Application>Microsoft Office PowerPoint</Application>
  <PresentationFormat>Grand écran</PresentationFormat>
  <Paragraphs>204</Paragraphs>
  <Slides>26</Slides>
  <Notes>26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2019-02-01T14:09:57Z</dcterms:created>
  <dcterms:modified xsi:type="dcterms:W3CDTF">2019-02-01T16:48:04Z</dcterms:modified>
  <cp:contentStatus/>
</cp:coreProperties>
</file>