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Cxf4Y6gUFE7xxCHanXpZw==" hashData="akTSHYULNbaZc1/uXDkbwlDJQ7qHk1c4eaEUWTEb66J1T1M+FCpdJRxvg0qwAchf+86lxFSbY4dPr+jSb7om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04/01/2019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135865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714176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8846283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248741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972205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568477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965477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265296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14029608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23654020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8303502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38390933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40780932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3525371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3794950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3537304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26778915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14770791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30</a:t>
            </a:fld>
            <a:endParaRPr lang="fr-FR"/>
          </a:p>
        </p:txBody>
      </p:sp>
    </p:spTree>
    <p:extLst>
      <p:ext uri="{BB962C8B-B14F-4D97-AF65-F5344CB8AC3E}">
        <p14:creationId xmlns:p14="http://schemas.microsoft.com/office/powerpoint/2010/main" val="22949532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31</a:t>
            </a:fld>
            <a:endParaRPr lang="fr-FR"/>
          </a:p>
        </p:txBody>
      </p:sp>
    </p:spTree>
    <p:extLst>
      <p:ext uri="{BB962C8B-B14F-4D97-AF65-F5344CB8AC3E}">
        <p14:creationId xmlns:p14="http://schemas.microsoft.com/office/powerpoint/2010/main" val="18735141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32</a:t>
            </a:fld>
            <a:endParaRPr lang="fr-FR"/>
          </a:p>
        </p:txBody>
      </p:sp>
    </p:spTree>
    <p:extLst>
      <p:ext uri="{BB962C8B-B14F-4D97-AF65-F5344CB8AC3E}">
        <p14:creationId xmlns:p14="http://schemas.microsoft.com/office/powerpoint/2010/main" val="19971994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33</a:t>
            </a:fld>
            <a:endParaRPr lang="fr-FR"/>
          </a:p>
        </p:txBody>
      </p:sp>
    </p:spTree>
    <p:extLst>
      <p:ext uri="{BB962C8B-B14F-4D97-AF65-F5344CB8AC3E}">
        <p14:creationId xmlns:p14="http://schemas.microsoft.com/office/powerpoint/2010/main" val="3028530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04/01/2019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04/01/2019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04/01/2019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04/01/2019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NUL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pic>
        <p:nvPicPr>
          <p:cNvPr id="8" name="Imag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874642" y="1225689"/>
            <a:ext cx="10548731" cy="4524315"/>
          </a:xfrm>
          <a:prstGeom prst="rect">
            <a:avLst/>
          </a:prstGeom>
        </p:spPr>
        <p:txBody>
          <a:bodyPr wrap="square">
            <a:spAutoFit/>
          </a:bodyPr>
          <a:lstStyle/>
          <a:p>
            <a:r>
              <a:rPr lang="fr-FR" sz="7200" b="1" dirty="0"/>
              <a:t>30 photos qui prouvent que la vie est meilleure avec un chien à ses </a:t>
            </a:r>
            <a:r>
              <a:rPr lang="fr-FR" sz="7200" b="1" dirty="0" smtClean="0"/>
              <a:t>côtés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750" advTm="8000">
        <p14:vortex dir="r"/>
        <p:sndAc>
          <p:stSnd loop="1">
            <p:snd r:embed="rId3" name="01 Dancing Queen.wav"/>
          </p:stSnd>
        </p:sndAc>
      </p:transition>
    </mc:Choice>
    <mc:Fallback>
      <p:transition spd="slow" advTm="8000">
        <p:fade/>
        <p:sndAc>
          <p:stSnd loop="1">
            <p:snd r:embed="rId3" name="01 Dancing Que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anim calcmode="lin" valueType="num">
                                      <p:cBhvr>
                                        <p:cTn id="31" dur="2000" fill="hold"/>
                                        <p:tgtEl>
                                          <p:spTgt spid="8"/>
                                        </p:tgtEl>
                                        <p:attrNameLst>
                                          <p:attrName>ppt_w</p:attrName>
                                        </p:attrNameLst>
                                      </p:cBhvr>
                                      <p:tavLst>
                                        <p:tav tm="0" fmla="#ppt_w*sin(2.5*pi*$)">
                                          <p:val>
                                            <p:fltVal val="0"/>
                                          </p:val>
                                        </p:tav>
                                        <p:tav tm="100000">
                                          <p:val>
                                            <p:fltVal val="1"/>
                                          </p:val>
                                        </p:tav>
                                      </p:tavLst>
                                    </p:anim>
                                    <p:anim calcmode="lin" valueType="num">
                                      <p:cBhvr>
                                        <p:cTn id="3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563756" y="1569043"/>
            <a:ext cx="9064487" cy="3970318"/>
          </a:xfrm>
          <a:prstGeom prst="rect">
            <a:avLst/>
          </a:prstGeom>
        </p:spPr>
        <p:txBody>
          <a:bodyPr wrap="square">
            <a:spAutoFit/>
          </a:bodyPr>
          <a:lstStyle/>
          <a:p>
            <a:r>
              <a:rPr lang="fr-FR" sz="2800" b="1" dirty="0"/>
              <a:t>« Le chien est le meilleur ami de l’Homme« , combien de fois avez-vous entendu cette phrase de la bouche d’un ami ou d’un proche ? Si certains peuvent avoir un avis différent, personne ne peut nier l’impact d’une bête dans nos vies. Tout le monde est gaga devant son petit chien et les bêtises ou les mimiques mignonnes qu’il peut faire. Pour ceux qui en doutent encore, ces quelques clichés devraient les faire réfléchir. Voici 30 photos qui prouvent que la vie est quand même vachement mieux avec un chien.</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1020" y="646331"/>
            <a:ext cx="6129959" cy="6138716"/>
          </a:xfrm>
          <a:prstGeom prst="rect">
            <a:avLst/>
          </a:prstGeom>
          <a:effectLst>
            <a:softEdge rad="127000"/>
          </a:effectLst>
        </p:spPr>
      </p:pic>
    </p:spTree>
    <p:extLst>
      <p:ext uri="{BB962C8B-B14F-4D97-AF65-F5344CB8AC3E}">
        <p14:creationId xmlns:p14="http://schemas.microsoft.com/office/powerpoint/2010/main" val="55723771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1020" y="644696"/>
            <a:ext cx="6129959" cy="6182502"/>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4394" y="622555"/>
            <a:ext cx="6143211" cy="6204643"/>
          </a:xfrm>
          <a:prstGeom prst="rect">
            <a:avLst/>
          </a:prstGeom>
          <a:effectLst>
            <a:softEdge rad="1270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3994" y="646331"/>
            <a:ext cx="5504011" cy="6211669"/>
          </a:xfrm>
          <a:prstGeom prst="rect">
            <a:avLst/>
          </a:prstGeom>
          <a:effectLst>
            <a:softEdge rad="1270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8446" y="593035"/>
            <a:ext cx="5855108" cy="6264965"/>
          </a:xfrm>
          <a:prstGeom prst="rect">
            <a:avLst/>
          </a:prstGeom>
          <a:effectLst>
            <a:softEdge rad="1270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2820" y="646331"/>
            <a:ext cx="6434759" cy="6122214"/>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2321822" y="672385"/>
            <a:ext cx="7548355" cy="6154813"/>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3000375" y="646331"/>
            <a:ext cx="6191250" cy="6191250"/>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2585" y="646331"/>
            <a:ext cx="4546829" cy="6211669"/>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16140" y="658399"/>
            <a:ext cx="5159719" cy="6199601"/>
          </a:xfrm>
          <a:prstGeom prst="rect">
            <a:avLst/>
          </a:prstGeom>
          <a:effectLst>
            <a:softEdge rad="127000"/>
          </a:effectLst>
        </p:spPr>
      </p:pic>
    </p:spTree>
    <p:extLst>
      <p:ext uri="{BB962C8B-B14F-4D97-AF65-F5344CB8AC3E}">
        <p14:creationId xmlns:p14="http://schemas.microsoft.com/office/powerpoint/2010/main" val="23590114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2744" y="607405"/>
            <a:ext cx="4666512" cy="6219793"/>
          </a:xfrm>
          <a:prstGeom prst="rect">
            <a:avLst/>
          </a:prstGeom>
          <a:effectLst>
            <a:softEdge rad="127000"/>
          </a:effectLst>
        </p:spPr>
      </p:pic>
    </p:spTree>
    <p:extLst>
      <p:ext uri="{BB962C8B-B14F-4D97-AF65-F5344CB8AC3E}">
        <p14:creationId xmlns:p14="http://schemas.microsoft.com/office/powerpoint/2010/main" val="182015287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02819" y="644562"/>
            <a:ext cx="5944842" cy="6182636"/>
          </a:xfrm>
          <a:prstGeom prst="rect">
            <a:avLst/>
          </a:prstGeom>
          <a:effectLst>
            <a:softEdge rad="127000"/>
          </a:effectLst>
        </p:spPr>
      </p:pic>
    </p:spTree>
    <p:extLst>
      <p:ext uri="{BB962C8B-B14F-4D97-AF65-F5344CB8AC3E}">
        <p14:creationId xmlns:p14="http://schemas.microsoft.com/office/powerpoint/2010/main" val="197939758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7721" y="681502"/>
            <a:ext cx="4916557" cy="6145696"/>
          </a:xfrm>
          <a:prstGeom prst="rect">
            <a:avLst/>
          </a:prstGeom>
          <a:effectLst>
            <a:softEdge rad="127000"/>
          </a:effectLst>
        </p:spPr>
      </p:pic>
    </p:spTree>
    <p:extLst>
      <p:ext uri="{BB962C8B-B14F-4D97-AF65-F5344CB8AC3E}">
        <p14:creationId xmlns:p14="http://schemas.microsoft.com/office/powerpoint/2010/main" val="145722246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2762250" y="731198"/>
            <a:ext cx="6667500" cy="6096000"/>
          </a:xfrm>
          <a:prstGeom prst="rect">
            <a:avLst/>
          </a:prstGeom>
          <a:effectLst>
            <a:softEdge rad="127000"/>
          </a:effectLst>
        </p:spPr>
      </p:pic>
    </p:spTree>
    <p:extLst>
      <p:ext uri="{BB962C8B-B14F-4D97-AF65-F5344CB8AC3E}">
        <p14:creationId xmlns:p14="http://schemas.microsoft.com/office/powerpoint/2010/main" val="89475768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9217" y="611530"/>
            <a:ext cx="5793565" cy="6215668"/>
          </a:xfrm>
          <a:prstGeom prst="rect">
            <a:avLst/>
          </a:prstGeom>
          <a:effectLst>
            <a:softEdge rad="127000"/>
          </a:effectLst>
        </p:spPr>
      </p:pic>
    </p:spTree>
    <p:extLst>
      <p:ext uri="{BB962C8B-B14F-4D97-AF65-F5344CB8AC3E}">
        <p14:creationId xmlns:p14="http://schemas.microsoft.com/office/powerpoint/2010/main" val="315594490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04516" y="635398"/>
            <a:ext cx="6182967" cy="6191800"/>
          </a:xfrm>
          <a:prstGeom prst="rect">
            <a:avLst/>
          </a:prstGeom>
          <a:effectLst>
            <a:softEdge rad="127000"/>
          </a:effectLst>
        </p:spPr>
      </p:pic>
    </p:spTree>
    <p:extLst>
      <p:ext uri="{BB962C8B-B14F-4D97-AF65-F5344CB8AC3E}">
        <p14:creationId xmlns:p14="http://schemas.microsoft.com/office/powerpoint/2010/main" val="275992745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830" y="615529"/>
            <a:ext cx="4662339" cy="6211669"/>
          </a:xfrm>
          <a:prstGeom prst="rect">
            <a:avLst/>
          </a:prstGeom>
          <a:effectLst>
            <a:softEdge rad="127000"/>
          </a:effectLst>
        </p:spPr>
      </p:pic>
    </p:spTree>
    <p:extLst>
      <p:ext uri="{BB962C8B-B14F-4D97-AF65-F5344CB8AC3E}">
        <p14:creationId xmlns:p14="http://schemas.microsoft.com/office/powerpoint/2010/main" val="138728976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8540" y="657014"/>
            <a:ext cx="5854919" cy="6170184"/>
          </a:xfrm>
          <a:prstGeom prst="rect">
            <a:avLst/>
          </a:prstGeom>
          <a:effectLst>
            <a:softEdge rad="127000"/>
          </a:effectLst>
        </p:spPr>
      </p:pic>
    </p:spTree>
    <p:extLst>
      <p:ext uri="{BB962C8B-B14F-4D97-AF65-F5344CB8AC3E}">
        <p14:creationId xmlns:p14="http://schemas.microsoft.com/office/powerpoint/2010/main" val="314501531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3145" y="646331"/>
            <a:ext cx="6205710" cy="6232306"/>
          </a:xfrm>
          <a:prstGeom prst="rect">
            <a:avLst/>
          </a:prstGeom>
          <a:effectLst>
            <a:softEdge rad="127000"/>
          </a:effectLst>
        </p:spPr>
      </p:pic>
    </p:spTree>
    <p:extLst>
      <p:ext uri="{BB962C8B-B14F-4D97-AF65-F5344CB8AC3E}">
        <p14:creationId xmlns:p14="http://schemas.microsoft.com/office/powerpoint/2010/main" val="3051724574"/>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8717" y="709980"/>
            <a:ext cx="4614565" cy="6148020"/>
          </a:xfrm>
          <a:prstGeom prst="rect">
            <a:avLst/>
          </a:prstGeom>
          <a:effectLst>
            <a:softEdge rad="127000"/>
          </a:effectLst>
        </p:spPr>
      </p:pic>
    </p:spTree>
    <p:extLst>
      <p:ext uri="{BB962C8B-B14F-4D97-AF65-F5344CB8AC3E}">
        <p14:creationId xmlns:p14="http://schemas.microsoft.com/office/powerpoint/2010/main" val="120106699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7720" y="559488"/>
            <a:ext cx="6316559" cy="6298512"/>
          </a:xfrm>
          <a:prstGeom prst="rect">
            <a:avLst/>
          </a:prstGeom>
          <a:effectLst>
            <a:softEdge rad="127000"/>
          </a:effectLst>
        </p:spPr>
      </p:pic>
    </p:spTree>
    <p:extLst>
      <p:ext uri="{BB962C8B-B14F-4D97-AF65-F5344CB8AC3E}">
        <p14:creationId xmlns:p14="http://schemas.microsoft.com/office/powerpoint/2010/main" val="2582873088"/>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9195" y="617646"/>
            <a:ext cx="4853609" cy="6240354"/>
          </a:xfrm>
          <a:prstGeom prst="rect">
            <a:avLst/>
          </a:prstGeom>
          <a:effectLst>
            <a:softEdge rad="127000"/>
          </a:effectLst>
        </p:spPr>
      </p:pic>
    </p:spTree>
    <p:extLst>
      <p:ext uri="{BB962C8B-B14F-4D97-AF65-F5344CB8AC3E}">
        <p14:creationId xmlns:p14="http://schemas.microsoft.com/office/powerpoint/2010/main" val="321052032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pic>
        <p:nvPicPr>
          <p:cNvPr id="2" name="Image 1"/>
          <p:cNvPicPr>
            <a:picLocks noChangeAspect="1"/>
          </p:cNvPicPr>
          <p:nvPr/>
        </p:nvPicPr>
        <p:blipFill>
          <a:blip r:embed="rId3"/>
          <a:stretch>
            <a:fillRect/>
          </a:stretch>
        </p:blipFill>
        <p:spPr>
          <a:xfrm>
            <a:off x="3000375" y="635948"/>
            <a:ext cx="6191250" cy="6191250"/>
          </a:xfrm>
          <a:prstGeom prst="rect">
            <a:avLst/>
          </a:prstGeom>
          <a:effectLst>
            <a:softEdge rad="127000"/>
          </a:effectLst>
        </p:spPr>
      </p:pic>
    </p:spTree>
    <p:extLst>
      <p:ext uri="{BB962C8B-B14F-4D97-AF65-F5344CB8AC3E}">
        <p14:creationId xmlns:p14="http://schemas.microsoft.com/office/powerpoint/2010/main" val="1291345756"/>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pic>
        <p:nvPicPr>
          <p:cNvPr id="2" name="Image 1"/>
          <p:cNvPicPr>
            <a:picLocks noChangeAspect="1"/>
          </p:cNvPicPr>
          <p:nvPr/>
        </p:nvPicPr>
        <p:blipFill>
          <a:blip r:embed="rId3"/>
          <a:stretch>
            <a:fillRect/>
          </a:stretch>
        </p:blipFill>
        <p:spPr>
          <a:xfrm>
            <a:off x="2071794" y="646331"/>
            <a:ext cx="8048411" cy="6030117"/>
          </a:xfrm>
          <a:prstGeom prst="rect">
            <a:avLst/>
          </a:prstGeom>
          <a:effectLst>
            <a:softEdge rad="127000"/>
          </a:effectLst>
        </p:spPr>
      </p:pic>
    </p:spTree>
    <p:extLst>
      <p:ext uri="{BB962C8B-B14F-4D97-AF65-F5344CB8AC3E}">
        <p14:creationId xmlns:p14="http://schemas.microsoft.com/office/powerpoint/2010/main" val="2421800261"/>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pic>
        <p:nvPicPr>
          <p:cNvPr id="2" name="Image 1"/>
          <p:cNvPicPr>
            <a:picLocks noChangeAspect="1"/>
          </p:cNvPicPr>
          <p:nvPr/>
        </p:nvPicPr>
        <p:blipFill>
          <a:blip r:embed="rId3"/>
          <a:stretch>
            <a:fillRect/>
          </a:stretch>
        </p:blipFill>
        <p:spPr>
          <a:xfrm>
            <a:off x="1758730" y="683496"/>
            <a:ext cx="8674539" cy="5778577"/>
          </a:xfrm>
          <a:prstGeom prst="rect">
            <a:avLst/>
          </a:prstGeom>
          <a:effectLst>
            <a:softEdge rad="127000"/>
          </a:effectLst>
        </p:spPr>
      </p:pic>
    </p:spTree>
    <p:extLst>
      <p:ext uri="{BB962C8B-B14F-4D97-AF65-F5344CB8AC3E}">
        <p14:creationId xmlns:p14="http://schemas.microsoft.com/office/powerpoint/2010/main" val="69989306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64760" y="604466"/>
            <a:ext cx="6262480" cy="6253534"/>
          </a:xfrm>
          <a:prstGeom prst="rect">
            <a:avLst/>
          </a:prstGeom>
          <a:effectLst>
            <a:softEdge rad="127000"/>
          </a:effectLst>
        </p:spPr>
      </p:pic>
    </p:spTree>
    <p:extLst>
      <p:ext uri="{BB962C8B-B14F-4D97-AF65-F5344CB8AC3E}">
        <p14:creationId xmlns:p14="http://schemas.microsoft.com/office/powerpoint/2010/main" val="2685042007"/>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5125" y="622119"/>
            <a:ext cx="6381750" cy="6235881"/>
          </a:xfrm>
          <a:prstGeom prst="rect">
            <a:avLst/>
          </a:prstGeom>
          <a:effectLst>
            <a:softEdge rad="127000"/>
          </a:effectLst>
        </p:spPr>
      </p:pic>
    </p:spTree>
    <p:extLst>
      <p:ext uri="{BB962C8B-B14F-4D97-AF65-F5344CB8AC3E}">
        <p14:creationId xmlns:p14="http://schemas.microsoft.com/office/powerpoint/2010/main" val="171556832"/>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30</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1142" y="666297"/>
            <a:ext cx="6169715" cy="6160901"/>
          </a:xfrm>
          <a:prstGeom prst="rect">
            <a:avLst/>
          </a:prstGeom>
          <a:effectLst>
            <a:softEdge rad="127000"/>
          </a:effectLst>
        </p:spPr>
      </p:pic>
    </p:spTree>
    <p:extLst>
      <p:ext uri="{BB962C8B-B14F-4D97-AF65-F5344CB8AC3E}">
        <p14:creationId xmlns:p14="http://schemas.microsoft.com/office/powerpoint/2010/main" val="1883816050"/>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1264" y="646331"/>
            <a:ext cx="6209472" cy="6182860"/>
          </a:xfrm>
          <a:prstGeom prst="rect">
            <a:avLst/>
          </a:prstGeom>
          <a:effectLst>
            <a:softEdge rad="127000"/>
          </a:effectLst>
        </p:spPr>
      </p:pic>
    </p:spTree>
    <p:extLst>
      <p:ext uri="{BB962C8B-B14F-4D97-AF65-F5344CB8AC3E}">
        <p14:creationId xmlns:p14="http://schemas.microsoft.com/office/powerpoint/2010/main" val="2978487683"/>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32</a:t>
            </a:fld>
            <a:endParaRPr lang="fr-FR" sz="1600" b="1" dirty="0"/>
          </a:p>
        </p:txBody>
      </p:sp>
      <p:pic>
        <p:nvPicPr>
          <p:cNvPr id="3" name="Image 2"/>
          <p:cNvPicPr>
            <a:picLocks noChangeAspect="1"/>
          </p:cNvPicPr>
          <p:nvPr/>
        </p:nvPicPr>
        <p:blipFill>
          <a:blip r:embed="rId3"/>
          <a:stretch>
            <a:fillRect/>
          </a:stretch>
        </p:blipFill>
        <p:spPr>
          <a:xfrm>
            <a:off x="1294231" y="611302"/>
            <a:ext cx="9603538" cy="5850771"/>
          </a:xfrm>
          <a:prstGeom prst="rect">
            <a:avLst/>
          </a:prstGeom>
          <a:effectLst>
            <a:softEdge rad="127000"/>
          </a:effectLst>
        </p:spPr>
      </p:pic>
    </p:spTree>
    <p:extLst>
      <p:ext uri="{BB962C8B-B14F-4D97-AF65-F5344CB8AC3E}">
        <p14:creationId xmlns:p14="http://schemas.microsoft.com/office/powerpoint/2010/main" val="36883473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33</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64755" y="97247"/>
            <a:ext cx="5462489" cy="6663506"/>
          </a:xfrm>
          <a:prstGeom prst="rect">
            <a:avLst/>
          </a:prstGeom>
        </p:spPr>
      </p:pic>
      <p:sp>
        <p:nvSpPr>
          <p:cNvPr id="3" name="Rectangle 2"/>
          <p:cNvSpPr/>
          <p:nvPr/>
        </p:nvSpPr>
        <p:spPr>
          <a:xfrm>
            <a:off x="821634" y="676491"/>
            <a:ext cx="10548731" cy="5632311"/>
          </a:xfrm>
          <a:prstGeom prst="rect">
            <a:avLst/>
          </a:prstGeom>
        </p:spPr>
        <p:txBody>
          <a:bodyPr wrap="square">
            <a:spAutoFit/>
          </a:bodyPr>
          <a:lstStyle/>
          <a:p>
            <a:r>
              <a:rPr lang="fr-FR" sz="7200" b="1" dirty="0" smtClean="0"/>
              <a:t>                  C’était</a:t>
            </a:r>
          </a:p>
          <a:p>
            <a:r>
              <a:rPr lang="fr-FR" sz="7200" b="1" dirty="0" smtClean="0"/>
              <a:t>30 </a:t>
            </a:r>
            <a:r>
              <a:rPr lang="fr-FR" sz="7200" b="1" dirty="0"/>
              <a:t>photos qui prouvent que la vie est meilleure avec un chien à ses </a:t>
            </a:r>
            <a:r>
              <a:rPr lang="fr-FR" sz="7200" b="1" dirty="0" smtClean="0"/>
              <a:t>côtés par Lande</a:t>
            </a:r>
            <a:endParaRPr lang="fr-FR" sz="7200" b="1" dirty="0"/>
          </a:p>
        </p:txBody>
      </p:sp>
    </p:spTree>
    <p:extLst>
      <p:ext uri="{BB962C8B-B14F-4D97-AF65-F5344CB8AC3E}">
        <p14:creationId xmlns:p14="http://schemas.microsoft.com/office/powerpoint/2010/main" val="3788144535"/>
      </p:ext>
    </p:extLst>
  </p:cSld>
  <p:clrMapOvr>
    <a:masterClrMapping/>
  </p:clrMapOvr>
  <mc:AlternateContent xmlns:mc="http://schemas.openxmlformats.org/markup-compatibility/2006">
    <mc:Choice xmlns:p14="http://schemas.microsoft.com/office/powerpoint/2010/main" Requires="p14">
      <p:transition spd="slow" p14:dur="67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2000"/>
                                        <p:tgtEl>
                                          <p:spTgt spid="8"/>
                                        </p:tgtEl>
                                      </p:cBhvr>
                                    </p:animEffect>
                                    <p:anim calcmode="lin" valueType="num">
                                      <p:cBhvr>
                                        <p:cTn id="39" dur="2000" fill="hold"/>
                                        <p:tgtEl>
                                          <p:spTgt spid="8"/>
                                        </p:tgtEl>
                                        <p:attrNameLst>
                                          <p:attrName>ppt_w</p:attrName>
                                        </p:attrNameLst>
                                      </p:cBhvr>
                                      <p:tavLst>
                                        <p:tav tm="0" fmla="#ppt_w*sin(2.5*pi*$)">
                                          <p:val>
                                            <p:fltVal val="0"/>
                                          </p:val>
                                        </p:tav>
                                        <p:tav tm="100000">
                                          <p:val>
                                            <p:fltVal val="1"/>
                                          </p:val>
                                        </p:tav>
                                      </p:tavLst>
                                    </p:anim>
                                    <p:anim calcmode="lin" valueType="num">
                                      <p:cBhvr>
                                        <p:cTn id="40"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1416</TotalTime>
  <Words>695</Words>
  <Application>Microsoft Office PowerPoint</Application>
  <PresentationFormat>Grand écran</PresentationFormat>
  <Paragraphs>169</Paragraphs>
  <Slides>33</Slides>
  <Notes>33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2019-01-01T15:07:43Z</dcterms:created>
  <dcterms:modified xsi:type="dcterms:W3CDTF">2019-01-04T19:27:26Z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