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OMGm5fMjdgRuuDX/QrkpQ==" hashData="Vv8Wv7b69hysFuTW3OqUhEmq+WTMlpfaK/nfZeFi6ZQ8Ljm/pnpw5y1PwjermDjonai0aO31tEWALBBjUSGm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N°8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88" b="14667"/>
          <a:stretch/>
        </p:blipFill>
        <p:spPr>
          <a:xfrm>
            <a:off x="1731169" y="1160322"/>
            <a:ext cx="8729662" cy="438987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r="-13" b="14842"/>
          <a:stretch/>
        </p:blipFill>
        <p:spPr>
          <a:xfrm>
            <a:off x="1648937" y="1143000"/>
            <a:ext cx="8781053" cy="44434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4" b="14773"/>
          <a:stretch/>
        </p:blipFill>
        <p:spPr>
          <a:xfrm>
            <a:off x="1661535" y="1137427"/>
            <a:ext cx="8739765" cy="44346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5829"/>
          <a:stretch/>
        </p:blipFill>
        <p:spPr>
          <a:xfrm>
            <a:off x="1641712" y="1143000"/>
            <a:ext cx="8788163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63" b="16154"/>
          <a:stretch/>
        </p:blipFill>
        <p:spPr>
          <a:xfrm>
            <a:off x="1657349" y="1164804"/>
            <a:ext cx="8786813" cy="43930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5" b="15126"/>
          <a:stretch/>
        </p:blipFill>
        <p:spPr>
          <a:xfrm>
            <a:off x="1657351" y="1160486"/>
            <a:ext cx="8743950" cy="442592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142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2021-02-28T14:28:49Z</dcterms:created>
  <dcterms:modified xsi:type="dcterms:W3CDTF">2021-03-06T19:49:56Z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