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32NNKhZCGLTR3NV3Gtzw==" hashData="vu3l71+1maPtHrIEq5mz3KhpcjMfsyR9s2tBkHKnzBy5rz5oyr7Cl44Eb9np5XNBHSlE2yFB7NKfbI85Yfbs9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030" r="3938" b="39595"/>
          <a:stretch/>
        </p:blipFill>
        <p:spPr>
          <a:xfrm>
            <a:off x="1671638" y="1174369"/>
            <a:ext cx="8746653" cy="441204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433" r="527" b="7804"/>
          <a:stretch/>
        </p:blipFill>
        <p:spPr>
          <a:xfrm>
            <a:off x="1654987" y="1171575"/>
            <a:ext cx="8760601" cy="43862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0415" r="47" b="9504"/>
          <a:stretch/>
        </p:blipFill>
        <p:spPr>
          <a:xfrm>
            <a:off x="1647248" y="1171575"/>
            <a:ext cx="8782627" cy="44005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3227" r="592" b="14076"/>
          <a:stretch/>
        </p:blipFill>
        <p:spPr>
          <a:xfrm>
            <a:off x="1671638" y="1171574"/>
            <a:ext cx="8715375" cy="43862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9643" r="597" b="39848"/>
          <a:stretch/>
        </p:blipFill>
        <p:spPr>
          <a:xfrm>
            <a:off x="1679395" y="1139824"/>
            <a:ext cx="8720138" cy="443086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2776"/>
          <a:stretch/>
        </p:blipFill>
        <p:spPr>
          <a:xfrm>
            <a:off x="1634557" y="1160366"/>
            <a:ext cx="8823893" cy="44403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145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2021-02-28T14:28:49Z</dcterms:created>
  <dcterms:modified xsi:type="dcterms:W3CDTF">2021-03-06T19:40:46Z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