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59" r:id="rId5"/>
    <p:sldId id="270" r:id="rId6"/>
    <p:sldId id="260" r:id="rId7"/>
    <p:sldId id="261" r:id="rId8"/>
    <p:sldId id="263" r:id="rId9"/>
    <p:sldId id="262" r:id="rId10"/>
    <p:sldId id="265" r:id="rId11"/>
    <p:sldId id="264" r:id="rId12"/>
    <p:sldId id="267" r:id="rId13"/>
    <p:sldId id="266" r:id="rId14"/>
    <p:sldId id="269" r:id="rId15"/>
    <p:sldId id="26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cGj0FAnxZdX8G98yCfrpg==" hashData="/v4Ma50PZlvfom+TkebnmStKTDKPzpLysWGFxtxJIaZftoC4iRPYmjruIZPN74NLv3GhrGrUSpXAjXkm6igC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D4984B-9583-40EF-8038-D5107C52FB87}" type="datetimeFigureOut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22CF7-94EC-4458-A11D-22398529DB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63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03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07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060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950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0517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26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351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7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7219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25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04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00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369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0603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2CF7-94EC-4458-A11D-22398529DB6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595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FDC6F-196B-41BC-8E6D-350AF110C52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6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20D9D-6B3A-4E50-8289-67BC83ECFBC9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50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BF099-EEDA-4569-ABF4-C9CF002E2601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055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EA876-9DBB-406D-B4F4-7F5A80A393C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65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E426A-6770-4FB9-9804-C8E9D0558DD6}" type="datetime1">
              <a:rPr lang="fr-FR" smtClean="0"/>
              <a:t>06/03/2021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5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629AA-F043-4BBA-9DFB-93EAE92CE3B5}" type="datetime1">
              <a:rPr lang="fr-FR" smtClean="0"/>
              <a:t>06/03/2021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334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54A15-03DA-4C7F-9253-70833D202E95}" type="datetime1">
              <a:rPr lang="fr-FR" smtClean="0"/>
              <a:t>06/03/2021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0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0A27C-A0A8-4907-98A4-7AAFEE888A8D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90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CFDE6-8365-46ED-BC8F-401FA9327341}" type="datetime1">
              <a:rPr lang="fr-FR" smtClean="0"/>
              <a:t>06/03/2021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7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06AB6-675E-42FC-B662-3A4EEEE1096A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79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4EFC-2B7B-47CE-889F-9D77EC516225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87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86000">
              <a:srgbClr val="C00000"/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4DEFD-7CC7-49FF-877C-B215078DBF9C}" type="datetime1">
              <a:rPr lang="fr-FR" smtClean="0"/>
              <a:t>06/03/2021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BBB6D-54F9-4427-8C47-5CE699F28E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75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47029" y="2151727"/>
            <a:ext cx="769794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0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  <p:sndAc>
          <p:stSnd loop="1">
            <p:snd r:embed="rId3" name="_Trompeten_Muckel.wav"/>
          </p:stSnd>
        </p:sndAc>
      </p:transition>
    </mc:Choice>
    <mc:Fallback>
      <p:transition spd="slow" advTm="13000">
        <p:wedge/>
        <p:sndAc>
          <p:stSnd loop="1">
            <p:snd r:embed="rId3" name="_Trompeten_Muck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5" r="10547"/>
          <a:stretch/>
        </p:blipFill>
        <p:spPr>
          <a:xfrm>
            <a:off x="1686058" y="1173209"/>
            <a:ext cx="8793300" cy="441320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727997" y="1462433"/>
            <a:ext cx="870943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C’est surtout en politique tous 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menteurs face à leurs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administrés et les mêmes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personnes après dans le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privé avec une douce mélodie</a:t>
            </a:r>
          </a:p>
          <a:p>
            <a:pPr algn="ctr"/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vous endormir</a:t>
            </a:r>
            <a:endParaRPr lang="fr-FR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65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12" r="499" b="15054"/>
          <a:stretch/>
        </p:blipFill>
        <p:spPr>
          <a:xfrm>
            <a:off x="1637071" y="1150374"/>
            <a:ext cx="8804787" cy="44245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5733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5" b="30223"/>
          <a:stretch/>
        </p:blipFill>
        <p:spPr>
          <a:xfrm>
            <a:off x="1703207" y="1200401"/>
            <a:ext cx="8726668" cy="434314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10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182" r="666" b="43023"/>
          <a:stretch/>
        </p:blipFill>
        <p:spPr>
          <a:xfrm>
            <a:off x="1637070" y="1157749"/>
            <a:ext cx="8804787" cy="43950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454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95953"/>
            <a:ext cx="8729661" cy="4315793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451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09" r="575" b="14992"/>
          <a:stretch/>
        </p:blipFill>
        <p:spPr>
          <a:xfrm>
            <a:off x="1671637" y="1176415"/>
            <a:ext cx="8772525" cy="43576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3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01" t="2900" r="2800" b="25400"/>
          <a:stretch/>
        </p:blipFill>
        <p:spPr>
          <a:xfrm>
            <a:off x="1700213" y="1185862"/>
            <a:ext cx="8715375" cy="43638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530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67" r="-92" b="57500"/>
          <a:stretch/>
        </p:blipFill>
        <p:spPr>
          <a:xfrm>
            <a:off x="1619283" y="1147840"/>
            <a:ext cx="8840361" cy="441483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369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0" r="-200" b="34100"/>
          <a:stretch/>
        </p:blipFill>
        <p:spPr>
          <a:xfrm>
            <a:off x="1705588" y="1155881"/>
            <a:ext cx="8667752" cy="439875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006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8" y="1149632"/>
            <a:ext cx="8786812" cy="44355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64" t="20307" r="86400" b="53767"/>
          <a:stretch/>
        </p:blipFill>
        <p:spPr>
          <a:xfrm>
            <a:off x="1781175" y="1149632"/>
            <a:ext cx="1162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59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980" r="-746" b="14300"/>
          <a:stretch/>
        </p:blipFill>
        <p:spPr>
          <a:xfrm>
            <a:off x="1700213" y="1150620"/>
            <a:ext cx="8778354" cy="438689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6215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95" r="969" b="31785"/>
          <a:stretch/>
        </p:blipFill>
        <p:spPr>
          <a:xfrm>
            <a:off x="1643063" y="1142999"/>
            <a:ext cx="8758237" cy="44577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236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463" r="-497" b="5971"/>
          <a:stretch/>
        </p:blipFill>
        <p:spPr>
          <a:xfrm>
            <a:off x="1657351" y="1163724"/>
            <a:ext cx="8829674" cy="44213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03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750" r="122" b="31250"/>
          <a:stretch/>
        </p:blipFill>
        <p:spPr>
          <a:xfrm>
            <a:off x="1619124" y="1214437"/>
            <a:ext cx="8839325" cy="44291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7595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884904"/>
            <a:ext cx="9335729" cy="494071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482600">
              <a:schemeClr val="accent2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74C3E-F63C-4B95-99C9-D0FEBD2EB270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06/03/2021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BBB6D-54F9-4427-8C47-5CE699F28EA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17" b="9680"/>
          <a:stretch/>
        </p:blipFill>
        <p:spPr>
          <a:xfrm>
            <a:off x="1671638" y="1129877"/>
            <a:ext cx="8782417" cy="445388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84260" y="1462433"/>
            <a:ext cx="7697940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mensonge</a:t>
            </a:r>
          </a:p>
          <a:p>
            <a:pPr algn="ctr"/>
            <a:r>
              <a:rPr lang="fr-F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partout </a:t>
            </a:r>
            <a:endParaRPr lang="fr-FR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11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136</TotalTime>
  <Words>136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2021-02-28T14:28:49Z</dcterms:created>
  <dcterms:modified xsi:type="dcterms:W3CDTF">2021-03-06T19:28:35Z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