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59" r:id="rId5"/>
    <p:sldId id="270" r:id="rId6"/>
    <p:sldId id="260" r:id="rId7"/>
    <p:sldId id="261" r:id="rId8"/>
    <p:sldId id="263" r:id="rId9"/>
    <p:sldId id="262" r:id="rId10"/>
    <p:sldId id="265" r:id="rId11"/>
    <p:sldId id="264" r:id="rId12"/>
    <p:sldId id="267" r:id="rId13"/>
    <p:sldId id="266" r:id="rId14"/>
    <p:sldId id="269" r:id="rId15"/>
    <p:sldId id="268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2B+tigpGmPu9KnC3g31fQ==" hashData="Bzv8pyZsxPUtke1K8V1usLOFvRPgqzuzAnyupBjyvBqh1XmOySUb6tL5Wuu5oK33MdJcFcVm+A07eV6AvH1F8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D4984B-9583-40EF-8038-D5107C52FB87}" type="datetimeFigureOut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22CF7-94EC-4458-A11D-22398529DB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633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035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076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60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702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950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051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42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35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71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7219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250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0455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00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369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0603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595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DC6F-196B-41BC-8E6D-350AF110C52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6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20D9D-6B3A-4E50-8289-67BC83ECFBC9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50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BF099-EEDA-4569-ABF4-C9CF002E2601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55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EA876-9DBB-406D-B4F4-7F5A80A393C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65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E426A-6770-4FB9-9804-C8E9D0558DD6}" type="datetime1">
              <a:rPr lang="fr-FR" smtClean="0"/>
              <a:t>06/03/2021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54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629AA-F043-4BBA-9DFB-93EAE92CE3B5}" type="datetime1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33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54A15-03DA-4C7F-9253-70833D202E95}" type="datetime1">
              <a:rPr lang="fr-FR" smtClean="0"/>
              <a:t>06/03/2021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0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A27C-A0A8-4907-98A4-7AAFEE888A8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90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FDE6-8365-46ED-BC8F-401FA9327341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74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06AB6-675E-42FC-B662-3A4EEEE1096A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79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4EFC-2B7B-47CE-889F-9D77EC516225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87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86000">
              <a:srgbClr val="C00000"/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4DEFD-7CC7-49FF-877C-B215078DBF9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75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47029" y="2151727"/>
            <a:ext cx="769794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05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Trompeten_Muckel.wav"/>
          </p:stSnd>
        </p:sndAc>
      </p:transition>
    </mc:Choice>
    <mc:Fallback>
      <p:transition spd="slow" advTm="14000">
        <p:wedge/>
        <p:sndAc>
          <p:stSnd loop="1">
            <p:snd r:embed="rId3" name="_Trompeten_Muck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5" r="10547"/>
          <a:stretch/>
        </p:blipFill>
        <p:spPr>
          <a:xfrm>
            <a:off x="1686058" y="1173209"/>
            <a:ext cx="8793300" cy="441320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727997" y="1462433"/>
            <a:ext cx="870943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surtout en politique tous 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menteurs face à leurs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administrés et les mêmes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personnes après dans le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privé avec une douce mélodie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pour vous endormir</a:t>
            </a:r>
            <a:endParaRPr lang="fr-FR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65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12" r="499" b="15054"/>
          <a:stretch/>
        </p:blipFill>
        <p:spPr>
          <a:xfrm>
            <a:off x="1637071" y="1150374"/>
            <a:ext cx="8804787" cy="44245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57332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42" t="11870" r="359" b="38537"/>
          <a:stretch/>
        </p:blipFill>
        <p:spPr>
          <a:xfrm>
            <a:off x="1759744" y="1176415"/>
            <a:ext cx="8672512" cy="43576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210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182" r="666" b="43023"/>
          <a:stretch/>
        </p:blipFill>
        <p:spPr>
          <a:xfrm>
            <a:off x="1637070" y="1157749"/>
            <a:ext cx="8804787" cy="43950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54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255" r="443" b="35722"/>
          <a:stretch/>
        </p:blipFill>
        <p:spPr>
          <a:xfrm>
            <a:off x="1653201" y="1185863"/>
            <a:ext cx="8733811" cy="43005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451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09" r="575" b="14992"/>
          <a:stretch/>
        </p:blipFill>
        <p:spPr>
          <a:xfrm>
            <a:off x="1671637" y="1176415"/>
            <a:ext cx="8772525" cy="43576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64" t="16423" r="682" b="37224"/>
          <a:stretch/>
        </p:blipFill>
        <p:spPr>
          <a:xfrm>
            <a:off x="1743075" y="1171576"/>
            <a:ext cx="8643938" cy="4371974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6530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667" r="-92" b="57500"/>
          <a:stretch/>
        </p:blipFill>
        <p:spPr>
          <a:xfrm>
            <a:off x="1619283" y="1147840"/>
            <a:ext cx="8840361" cy="44148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369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667" r="196" b="11875"/>
          <a:stretch/>
        </p:blipFill>
        <p:spPr>
          <a:xfrm>
            <a:off x="1671638" y="1171575"/>
            <a:ext cx="8743950" cy="437197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3006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8" y="1149632"/>
            <a:ext cx="8786812" cy="44355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64" t="20307" r="86400" b="53767"/>
          <a:stretch/>
        </p:blipFill>
        <p:spPr>
          <a:xfrm>
            <a:off x="1781175" y="1149632"/>
            <a:ext cx="11620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5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083" t="6666" r="7667" b="7334"/>
          <a:stretch/>
        </p:blipFill>
        <p:spPr>
          <a:xfrm>
            <a:off x="1657351" y="1166913"/>
            <a:ext cx="8786812" cy="440809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215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695" r="969" b="31785"/>
          <a:stretch/>
        </p:blipFill>
        <p:spPr>
          <a:xfrm>
            <a:off x="1643063" y="1142999"/>
            <a:ext cx="8758237" cy="44577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236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65" r="1020" b="27110"/>
          <a:stretch/>
        </p:blipFill>
        <p:spPr>
          <a:xfrm>
            <a:off x="1700213" y="1185862"/>
            <a:ext cx="8723171" cy="440055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0030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50" r="122" b="31250"/>
          <a:stretch/>
        </p:blipFill>
        <p:spPr>
          <a:xfrm>
            <a:off x="1619124" y="1214437"/>
            <a:ext cx="8839325" cy="44291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7595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84260" y="1462433"/>
            <a:ext cx="7697940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11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139</TotalTime>
  <Words>136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2021-02-28T14:28:49Z</dcterms:created>
  <dcterms:modified xsi:type="dcterms:W3CDTF">2021-03-06T19:05:41Z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