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8" r:id="rId3"/>
    <p:sldId id="257" r:id="rId4"/>
    <p:sldId id="259" r:id="rId5"/>
    <p:sldId id="270" r:id="rId6"/>
    <p:sldId id="260" r:id="rId7"/>
    <p:sldId id="261" r:id="rId8"/>
    <p:sldId id="263" r:id="rId9"/>
    <p:sldId id="262" r:id="rId10"/>
    <p:sldId id="265" r:id="rId11"/>
    <p:sldId id="264" r:id="rId12"/>
    <p:sldId id="267" r:id="rId13"/>
    <p:sldId id="266" r:id="rId14"/>
    <p:sldId id="269" r:id="rId15"/>
    <p:sldId id="268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WpQD+rNhYhelgpqITL8Cg==" hashData="o+zKezb29v8Jcl9XPamnxZsz43tNi8QTadJAd3m8yf95aJknxcf43luV3Ensb8tSo8WUQzIM8kiSTbAqe68Jo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73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D4984B-9583-40EF-8038-D5107C52FB87}" type="datetimeFigureOut">
              <a:rPr lang="fr-FR" smtClean="0"/>
              <a:t>06/03/2021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422CF7-94EC-4458-A11D-22398529DB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26336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40352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40767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0606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7023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9500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00517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4260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351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719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7219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51250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0455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006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33697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0603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0595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FDC6F-196B-41BC-8E6D-350AF110C52C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586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20D9D-6B3A-4E50-8289-67BC83ECFBC9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750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BF099-EEDA-4569-ABF4-C9CF002E2601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0550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EA876-9DBB-406D-B4F4-7F5A80A393CD}" type="datetime1">
              <a:rPr lang="fr-FR" smtClean="0"/>
              <a:t>06/03/2021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659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E426A-6770-4FB9-9804-C8E9D0558DD6}" type="datetime1">
              <a:rPr lang="fr-FR" smtClean="0"/>
              <a:t>06/03/2021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1542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629AA-F043-4BBA-9DFB-93EAE92CE3B5}" type="datetime1">
              <a:rPr lang="fr-FR" smtClean="0"/>
              <a:t>06/03/2021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8334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54A15-03DA-4C7F-9253-70833D202E95}" type="datetime1">
              <a:rPr lang="fr-FR" smtClean="0"/>
              <a:t>06/03/2021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6040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A27C-A0A8-4907-98A4-7AAFEE888A8D}" type="datetime1">
              <a:rPr lang="fr-FR" smtClean="0"/>
              <a:t>06/03/2021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9902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CFDE6-8365-46ED-BC8F-401FA9327341}" type="datetime1">
              <a:rPr lang="fr-FR" smtClean="0"/>
              <a:t>06/03/2021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5742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06AB6-675E-42FC-B662-3A4EEEE1096A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5799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24EFC-2B7B-47CE-889F-9D77EC516225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3870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86000">
              <a:srgbClr val="C00000"/>
            </a:gs>
            <a:gs pos="94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A4DEFD-7CC7-49FF-877C-B215078DBF9C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9756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r="-217" b="9680"/>
          <a:stretch/>
        </p:blipFill>
        <p:spPr>
          <a:xfrm>
            <a:off x="1671638" y="1129877"/>
            <a:ext cx="8782417" cy="445388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2247029" y="2151727"/>
            <a:ext cx="7697941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mensonge</a:t>
            </a:r>
          </a:p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partout </a:t>
            </a:r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</a:t>
            </a:r>
            <a:endParaRPr lang="fr-FR" sz="8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6054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Trompeten_Muckel.wav"/>
          </p:stSnd>
        </p:sndAc>
      </p:transition>
    </mc:Choice>
    <mc:Fallback>
      <p:transition spd="slow" advTm="11000">
        <p:wedge/>
        <p:sndAc>
          <p:stSnd loop="1">
            <p:snd r:embed="rId3" name="_Trompeten_Mucke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5" r="10547"/>
          <a:stretch/>
        </p:blipFill>
        <p:spPr>
          <a:xfrm>
            <a:off x="1686058" y="1173209"/>
            <a:ext cx="8793300" cy="441320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1727997" y="1462433"/>
            <a:ext cx="8709436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C’est surtout en politique tous 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ces menteurs face à leurs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administrés et les mêmes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personnes après dans le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privé avec une douce mélodie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pour vous endormir</a:t>
            </a:r>
            <a:endParaRPr lang="fr-FR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6265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612" r="499" b="15054"/>
          <a:stretch/>
        </p:blipFill>
        <p:spPr>
          <a:xfrm>
            <a:off x="1637071" y="1150374"/>
            <a:ext cx="8804787" cy="442451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57332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156" r="-265" b="29280"/>
          <a:stretch/>
        </p:blipFill>
        <p:spPr>
          <a:xfrm>
            <a:off x="1717188" y="1190703"/>
            <a:ext cx="8757624" cy="432911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6210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182" r="666" b="43023"/>
          <a:stretch/>
        </p:blipFill>
        <p:spPr>
          <a:xfrm>
            <a:off x="1637070" y="1157749"/>
            <a:ext cx="8804787" cy="439502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14547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3946" r="327" b="24317"/>
          <a:stretch/>
        </p:blipFill>
        <p:spPr>
          <a:xfrm>
            <a:off x="1688920" y="1169271"/>
            <a:ext cx="8701087" cy="437197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64511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09" r="575" b="14992"/>
          <a:stretch/>
        </p:blipFill>
        <p:spPr>
          <a:xfrm>
            <a:off x="1671637" y="1176415"/>
            <a:ext cx="8772525" cy="435768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3650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521" r="279" b="33076"/>
          <a:stretch/>
        </p:blipFill>
        <p:spPr>
          <a:xfrm>
            <a:off x="1667490" y="1257300"/>
            <a:ext cx="8719524" cy="427196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65303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667" r="-92" b="57500"/>
          <a:stretch/>
        </p:blipFill>
        <p:spPr>
          <a:xfrm>
            <a:off x="1619283" y="1147840"/>
            <a:ext cx="8840361" cy="441483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23690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17" t="17601" r="522" b="32172"/>
          <a:stretch/>
        </p:blipFill>
        <p:spPr>
          <a:xfrm>
            <a:off x="1700213" y="1214439"/>
            <a:ext cx="8686800" cy="430053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30061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1638" y="1149632"/>
            <a:ext cx="8786812" cy="443552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364" t="20307" r="86400" b="53767"/>
          <a:stretch/>
        </p:blipFill>
        <p:spPr>
          <a:xfrm>
            <a:off x="1781175" y="1149632"/>
            <a:ext cx="116205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359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965" t="9446" r="428" b="15848"/>
          <a:stretch/>
        </p:blipFill>
        <p:spPr>
          <a:xfrm>
            <a:off x="1671638" y="1171549"/>
            <a:ext cx="8743950" cy="437200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62150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695" r="969" b="31785"/>
          <a:stretch/>
        </p:blipFill>
        <p:spPr>
          <a:xfrm>
            <a:off x="1643063" y="1142999"/>
            <a:ext cx="8758237" cy="445770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2368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750" r="-200" b="16500"/>
          <a:stretch/>
        </p:blipFill>
        <p:spPr>
          <a:xfrm>
            <a:off x="1671638" y="1111174"/>
            <a:ext cx="8729662" cy="450505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00309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750" r="122" b="31250"/>
          <a:stretch/>
        </p:blipFill>
        <p:spPr>
          <a:xfrm>
            <a:off x="1619124" y="1214437"/>
            <a:ext cx="8839325" cy="442912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75958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r="-217" b="9680"/>
          <a:stretch/>
        </p:blipFill>
        <p:spPr>
          <a:xfrm>
            <a:off x="1671638" y="1129877"/>
            <a:ext cx="8782417" cy="445388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2284260" y="1462433"/>
            <a:ext cx="7697940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mensonge</a:t>
            </a:r>
          </a:p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partout </a:t>
            </a:r>
            <a:endParaRPr lang="fr-FR" sz="8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5117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137</TotalTime>
  <Words>136</Words>
  <Application>Microsoft Office PowerPoint</Application>
  <PresentationFormat>Grand écran</PresentationFormat>
  <Paragraphs>75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2021-02-28T14:28:49Z</dcterms:created>
  <dcterms:modified xsi:type="dcterms:W3CDTF">2021-03-06T18:52:21Z</dcterms:modified>
</cp:coreProperties>
</file>