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YA1HK7uOJavsBO+pU24Aw==" hashData="2mLMj9sGyX1P/4HoTY4EQoPZ56gRf7gyGNbGwxvsW3qim29mp5NeF6iweNWPorB+9lKFfAQA+t8x350gmMhw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N°2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  <p:sndAc>
          <p:stSnd loop="1">
            <p:snd r:embed="rId3" name="_Trompeten_Muckel.wav"/>
          </p:stSnd>
        </p:sndAc>
      </p:transition>
    </mc:Choice>
    <mc:Fallback>
      <p:transition spd="slow" advTm="13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5" y="1158874"/>
            <a:ext cx="8715375" cy="44428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82088"/>
            <a:ext cx="8772525" cy="437212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83" t="9668" r="7917" b="8333"/>
          <a:stretch/>
        </p:blipFill>
        <p:spPr>
          <a:xfrm>
            <a:off x="1657350" y="1134626"/>
            <a:ext cx="8758238" cy="4437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169" t="1695" r="10170" b="2099"/>
          <a:stretch/>
        </p:blipFill>
        <p:spPr>
          <a:xfrm>
            <a:off x="1657350" y="1171574"/>
            <a:ext cx="8758238" cy="43862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168" r="-385" b="15168"/>
          <a:stretch/>
        </p:blipFill>
        <p:spPr>
          <a:xfrm>
            <a:off x="1643063" y="1152326"/>
            <a:ext cx="8809049" cy="440311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6" b="5979"/>
          <a:stretch/>
        </p:blipFill>
        <p:spPr>
          <a:xfrm>
            <a:off x="1643063" y="1185789"/>
            <a:ext cx="8801101" cy="43601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137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2021-02-28T14:28:49Z</dcterms:created>
  <dcterms:modified xsi:type="dcterms:W3CDTF">2021-03-06T18:41:15Z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