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70" r:id="rId6"/>
    <p:sldId id="260" r:id="rId7"/>
    <p:sldId id="261" r:id="rId8"/>
    <p:sldId id="263" r:id="rId9"/>
    <p:sldId id="262" r:id="rId10"/>
    <p:sldId id="265" r:id="rId11"/>
    <p:sldId id="264" r:id="rId12"/>
    <p:sldId id="267" r:id="rId13"/>
    <p:sldId id="266" r:id="rId14"/>
    <p:sldId id="269" r:id="rId15"/>
    <p:sldId id="268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4984B-9583-40EF-8038-D5107C52FB87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2CF7-94EC-4458-A11D-22398529D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3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2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45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6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6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9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07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6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0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5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3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DC6F-196B-41BC-8E6D-350AF110C52C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AB6-675E-42FC-B662-3A4EEEE1096A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79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4EFC-2B7B-47CE-889F-9D77EC516225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7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0D9D-6B3A-4E50-8289-67BC83ECFBC9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75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F099-EEDA-4569-ABF4-C9CF002E2601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A876-9DBB-406D-B4F4-7F5A80A393CD}" type="datetime1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5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426A-6770-4FB9-9804-C8E9D0558DD6}" type="datetime1">
              <a:rPr lang="fr-FR" smtClean="0"/>
              <a:t>06/03/2021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4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29AA-F043-4BBA-9DFB-93EAE92CE3B5}" type="datetime1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3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4A15-03DA-4C7F-9253-70833D202E95}" type="datetime1">
              <a:rPr lang="fr-FR" smtClean="0"/>
              <a:t>06/03/2021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4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A27C-A0A8-4907-98A4-7AAFEE888A8D}" type="datetime1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0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FDE6-8365-46ED-BC8F-401FA9327341}" type="datetime1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74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69000">
              <a:schemeClr val="accent6">
                <a:lumMod val="75000"/>
              </a:schemeClr>
            </a:gs>
            <a:gs pos="86000">
              <a:srgbClr val="C00000"/>
            </a:gs>
            <a:gs pos="94000">
              <a:srgbClr val="FFC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DEFD-7CC7-49FF-877C-B215078DBF9C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-217" b="9680"/>
          <a:stretch/>
        </p:blipFill>
        <p:spPr>
          <a:xfrm>
            <a:off x="1671638" y="1129877"/>
            <a:ext cx="8782417" cy="44538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47029" y="2151727"/>
            <a:ext cx="769794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Le mensonge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partout N°2</a:t>
            </a:r>
            <a:endParaRPr lang="fr-F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  <p:sndAc>
          <p:stSnd loop="1">
            <p:snd r:embed="rId3" name="_Trompeten_Muckel.wav"/>
          </p:stSnd>
        </p:sndAc>
      </p:transition>
    </mc:Choice>
    <mc:Fallback>
      <p:transition spd="slow" advTm="13000">
        <p:wedge/>
        <p:sndAc>
          <p:stSnd loop="1">
            <p:snd r:embed="rId3" name="_Trompeten_Mucke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10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0169" t="1695" r="10170" b="2099"/>
          <a:stretch/>
        </p:blipFill>
        <p:spPr>
          <a:xfrm>
            <a:off x="1657350" y="1171574"/>
            <a:ext cx="8758238" cy="43862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006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1149632"/>
            <a:ext cx="8786812" cy="443552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-364" t="20307" r="86400" b="53767"/>
          <a:stretch/>
        </p:blipFill>
        <p:spPr>
          <a:xfrm>
            <a:off x="1781175" y="1149632"/>
            <a:ext cx="1162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12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" t="15168" r="-385" b="15168"/>
          <a:stretch/>
        </p:blipFill>
        <p:spPr>
          <a:xfrm>
            <a:off x="1643063" y="1152326"/>
            <a:ext cx="8809049" cy="440311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215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13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8695" r="969" b="31785"/>
          <a:stretch/>
        </p:blipFill>
        <p:spPr>
          <a:xfrm>
            <a:off x="1643063" y="1142999"/>
            <a:ext cx="8758237" cy="445770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23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14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1996" b="5979"/>
          <a:stretch/>
        </p:blipFill>
        <p:spPr>
          <a:xfrm>
            <a:off x="1643063" y="1185789"/>
            <a:ext cx="8801101" cy="436010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030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15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8750" r="122" b="31250"/>
          <a:stretch/>
        </p:blipFill>
        <p:spPr>
          <a:xfrm>
            <a:off x="1619124" y="1214437"/>
            <a:ext cx="8839325" cy="442912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95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16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-217" b="9680"/>
          <a:stretch/>
        </p:blipFill>
        <p:spPr>
          <a:xfrm>
            <a:off x="1671638" y="1129877"/>
            <a:ext cx="8782417" cy="44538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84260" y="1462433"/>
            <a:ext cx="7697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C’était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Le mensonge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partout </a:t>
            </a:r>
            <a:endParaRPr lang="fr-F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1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85" r="10547"/>
          <a:stretch/>
        </p:blipFill>
        <p:spPr>
          <a:xfrm>
            <a:off x="1686058" y="1173209"/>
            <a:ext cx="8793300" cy="441320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27997" y="1462433"/>
            <a:ext cx="870943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C’est surtout en politique tous 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ces menteurs face à leurs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administrés et les mêmes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personnes après dans le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privé avec une douce mélodie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pour vous endormir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6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3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5612" r="499" b="15054"/>
          <a:stretch/>
        </p:blipFill>
        <p:spPr>
          <a:xfrm>
            <a:off x="1637071" y="1150374"/>
            <a:ext cx="8804787" cy="44245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73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4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158874"/>
            <a:ext cx="8715375" cy="44428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21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5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5182" r="666" b="43023"/>
          <a:stretch/>
        </p:blipFill>
        <p:spPr>
          <a:xfrm>
            <a:off x="1637070" y="1157749"/>
            <a:ext cx="8804787" cy="439502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454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6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1182088"/>
            <a:ext cx="8772525" cy="437212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45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7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809" r="575" b="14992"/>
          <a:stretch/>
        </p:blipFill>
        <p:spPr>
          <a:xfrm>
            <a:off x="1671637" y="1176415"/>
            <a:ext cx="8772525" cy="435768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65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8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083" t="9668" r="7917" b="8333"/>
          <a:stretch/>
        </p:blipFill>
        <p:spPr>
          <a:xfrm>
            <a:off x="1657350" y="1134626"/>
            <a:ext cx="8758238" cy="44375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53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9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667" r="-92" b="57500"/>
          <a:stretch/>
        </p:blipFill>
        <p:spPr>
          <a:xfrm>
            <a:off x="1619283" y="1147840"/>
            <a:ext cx="8840361" cy="441483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6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000">
        <p:wedge/>
      </p:transition>
    </mc:Choice>
    <mc:Fallback>
      <p:transition spd="slow" advTm="1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 beauté des lions N° 1 par La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 beauté des lions N° 1 par Lande</Template>
  <TotalTime>136</TotalTime>
  <Words>136</Words>
  <Application>Microsoft Office PowerPoint</Application>
  <PresentationFormat>Grand écran</PresentationFormat>
  <Paragraphs>75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Magneto</vt:lpstr>
      <vt:lpstr>La beauté des lions N° 1 par Lande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9</cp:revision>
  <dcterms:created xsi:type="dcterms:W3CDTF">2021-02-28T14:28:49Z</dcterms:created>
  <dcterms:modified xsi:type="dcterms:W3CDTF">2021-03-06T18:40:40Z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