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v7vt97f2OE0ZNxU58hrwA==" hashData="geNTAsRpZA8DX9T3+PEYy8pUk6prOTUyDtBErZcYtWJCEWEsRfYhM3OzZCb5JCNG6oYzISQoxYxiaQClldaM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9" b="39573"/>
          <a:stretch/>
        </p:blipFill>
        <p:spPr>
          <a:xfrm>
            <a:off x="1614489" y="1160364"/>
            <a:ext cx="8786812" cy="44546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47" r="440" b="24597"/>
          <a:stretch/>
        </p:blipFill>
        <p:spPr>
          <a:xfrm>
            <a:off x="1667488" y="1171575"/>
            <a:ext cx="8748099" cy="43862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54" b="12925"/>
          <a:stretch/>
        </p:blipFill>
        <p:spPr>
          <a:xfrm>
            <a:off x="1657350" y="1167067"/>
            <a:ext cx="8786813" cy="439908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373" r="443" b="24957"/>
          <a:stretch/>
        </p:blipFill>
        <p:spPr>
          <a:xfrm>
            <a:off x="1686846" y="1162128"/>
            <a:ext cx="8705236" cy="43862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232" r="565" b="7557"/>
          <a:stretch/>
        </p:blipFill>
        <p:spPr>
          <a:xfrm>
            <a:off x="1657351" y="1157288"/>
            <a:ext cx="8758238" cy="441483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6669" r="-241" b="9836"/>
          <a:stretch/>
        </p:blipFill>
        <p:spPr>
          <a:xfrm>
            <a:off x="1671638" y="1143000"/>
            <a:ext cx="8801100" cy="44340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144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2021-02-28T14:28:49Z</dcterms:created>
  <dcterms:modified xsi:type="dcterms:W3CDTF">2021-03-06T20:11:14Z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