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70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VGnlNjiVEMxHxH0UTQAVQ==" hashData="CGFd5kCffQQMsJwn9f5NVwtZawSirMsL8Ci1LCxAz6TyB8hI9nNK1SG/RMKpdhbkZMuICGxZ65X1EScnyq+d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4984B-9583-40EF-8038-D5107C52FB87}" type="datetimeFigureOut">
              <a:rPr lang="fr-FR" smtClean="0"/>
              <a:t>28/02/2021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22CF7-94EC-4458-A11D-22398529DB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633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035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07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60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9500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7023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051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42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719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351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25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219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00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0455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0603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3697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595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DC6F-196B-41BC-8E6D-350AF110C52C}" type="datetime1">
              <a:rPr lang="fr-FR" smtClean="0"/>
              <a:t>28/02/2021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6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20D9D-6B3A-4E50-8289-67BC83ECFBC9}" type="datetime1">
              <a:rPr lang="fr-FR" smtClean="0"/>
              <a:t>28/02/2021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5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BF099-EEDA-4569-ABF4-C9CF002E2601}" type="datetime1">
              <a:rPr lang="fr-FR" smtClean="0"/>
              <a:t>28/02/2021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55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EA876-9DBB-406D-B4F4-7F5A80A393CD}" type="datetime1">
              <a:rPr lang="fr-FR" smtClean="0"/>
              <a:t>28/02/2021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65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E426A-6770-4FB9-9804-C8E9D0558DD6}" type="datetime1">
              <a:rPr lang="fr-FR" smtClean="0"/>
              <a:t>28/02/2021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54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629AA-F043-4BBA-9DFB-93EAE92CE3B5}" type="datetime1">
              <a:rPr lang="fr-FR" smtClean="0"/>
              <a:t>28/02/2021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33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54A15-03DA-4C7F-9253-70833D202E95}" type="datetime1">
              <a:rPr lang="fr-FR" smtClean="0"/>
              <a:t>28/02/2021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A27C-A0A8-4907-98A4-7AAFEE888A8D}" type="datetime1">
              <a:rPr lang="fr-FR" smtClean="0"/>
              <a:t>28/02/2021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9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FDE6-8365-46ED-BC8F-401FA9327341}" type="datetime1">
              <a:rPr lang="fr-FR" smtClean="0"/>
              <a:t>28/02/2021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7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06AB6-675E-42FC-B662-3A4EEEE1096A}" type="datetime1">
              <a:rPr lang="fr-FR" smtClean="0"/>
              <a:t>28/02/2021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79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4EFC-2B7B-47CE-889F-9D77EC516225}" type="datetime1">
              <a:rPr lang="fr-FR" smtClean="0"/>
              <a:t>28/02/2021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87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86000">
              <a:srgbClr val="C00000"/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4DEFD-7CC7-49FF-877C-B215078DBF9C}" type="datetime1">
              <a:rPr lang="fr-FR" smtClean="0"/>
              <a:t>28/02/2021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75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47029" y="2151727"/>
            <a:ext cx="769794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N°1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5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Trompeten_Muckel.wav"/>
          </p:stSnd>
        </p:sndAc>
      </p:transition>
    </mc:Choice>
    <mc:Fallback>
      <p:transition spd="slow" advTm="11000">
        <p:wedge/>
        <p:sndAc>
          <p:stSnd loop="1">
            <p:snd r:embed="rId3" name="_Trompeten_Muck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5" r="10547"/>
          <a:stretch/>
        </p:blipFill>
        <p:spPr>
          <a:xfrm>
            <a:off x="1686058" y="1173209"/>
            <a:ext cx="8793300" cy="441320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727997" y="1462433"/>
            <a:ext cx="870943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surtout en politique tous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menteurs face à leurs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administrés et les mêmes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personnes après dans le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privé avec une douce mélodie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vous endormir</a:t>
            </a:r>
            <a:endParaRPr lang="fr-FR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6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12" r="499" b="15054"/>
          <a:stretch/>
        </p:blipFill>
        <p:spPr>
          <a:xfrm>
            <a:off x="1637071" y="1150374"/>
            <a:ext cx="8804787" cy="44245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7332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182" r="666" b="43023"/>
          <a:stretch/>
        </p:blipFill>
        <p:spPr>
          <a:xfrm>
            <a:off x="1637070" y="1157749"/>
            <a:ext cx="8804787" cy="43950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54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643" t="10737" r="11126" b="22121"/>
          <a:stretch/>
        </p:blipFill>
        <p:spPr>
          <a:xfrm>
            <a:off x="1628776" y="1172292"/>
            <a:ext cx="8801100" cy="439696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210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23" r="-150" b="54809"/>
          <a:stretch/>
        </p:blipFill>
        <p:spPr>
          <a:xfrm>
            <a:off x="1600200" y="1174425"/>
            <a:ext cx="8897616" cy="4413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451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09" r="575" b="14992"/>
          <a:stretch/>
        </p:blipFill>
        <p:spPr>
          <a:xfrm>
            <a:off x="1671637" y="1176415"/>
            <a:ext cx="8772525" cy="4357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67" r="-92" b="57500"/>
          <a:stretch/>
        </p:blipFill>
        <p:spPr>
          <a:xfrm>
            <a:off x="1619283" y="1147840"/>
            <a:ext cx="8840361" cy="44148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369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97" b="27660"/>
          <a:stretch/>
        </p:blipFill>
        <p:spPr>
          <a:xfrm>
            <a:off x="1646057" y="1128713"/>
            <a:ext cx="8769531" cy="44719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6855" t="86809" r="6075" b="7057"/>
          <a:stretch/>
        </p:blipFill>
        <p:spPr>
          <a:xfrm>
            <a:off x="8560057" y="4814887"/>
            <a:ext cx="1528762" cy="28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0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1149632"/>
            <a:ext cx="8786812" cy="4435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64" t="20307" r="86400" b="53767"/>
          <a:stretch/>
        </p:blipFill>
        <p:spPr>
          <a:xfrm>
            <a:off x="1781175" y="1149632"/>
            <a:ext cx="1162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5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857" r="576" b="39090"/>
          <a:stretch/>
        </p:blipFill>
        <p:spPr>
          <a:xfrm>
            <a:off x="1666605" y="1197846"/>
            <a:ext cx="8745718" cy="43148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3006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95" r="969" b="31785"/>
          <a:stretch/>
        </p:blipFill>
        <p:spPr>
          <a:xfrm>
            <a:off x="1643063" y="1142999"/>
            <a:ext cx="8758237" cy="4457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236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837" r="642" b="22449"/>
          <a:stretch/>
        </p:blipFill>
        <p:spPr>
          <a:xfrm>
            <a:off x="1687748" y="1144769"/>
            <a:ext cx="8816504" cy="44209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215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50" r="122" b="31250"/>
          <a:stretch/>
        </p:blipFill>
        <p:spPr>
          <a:xfrm>
            <a:off x="1619124" y="1214437"/>
            <a:ext cx="8839325" cy="44291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7595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351" y="1182052"/>
            <a:ext cx="8801100" cy="438054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4899" t="69557" r="33391" b="24576"/>
          <a:stretch/>
        </p:blipFill>
        <p:spPr>
          <a:xfrm>
            <a:off x="4038600" y="4100511"/>
            <a:ext cx="3671889" cy="25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30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28/02/2021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84260" y="1462433"/>
            <a:ext cx="7697940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11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126</TotalTime>
  <Words>136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2021-02-28T14:28:49Z</dcterms:created>
  <dcterms:modified xsi:type="dcterms:W3CDTF">2021-02-28T16:35:47Z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