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4984B-9583-40EF-8038-D5107C52FB87}" type="datetimeFigureOut">
              <a:rPr lang="fr-FR" smtClean="0"/>
              <a:t>28/02/2021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22CF7-94EC-4458-A11D-22398529DB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035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2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21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045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060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69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5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07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6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5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0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051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426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2CF7-94EC-4458-A11D-22398529DB6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DC6F-196B-41BC-8E6D-350AF110C52C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8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6AB6-675E-42FC-B662-3A4EEEE1096A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79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4EFC-2B7B-47CE-889F-9D77EC516225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7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0D9D-6B3A-4E50-8289-67BC83ECFBC9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75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F099-EEDA-4569-ABF4-C9CF002E2601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5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EA876-9DBB-406D-B4F4-7F5A80A393CD}" type="datetime1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65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426A-6770-4FB9-9804-C8E9D0558DD6}" type="datetime1">
              <a:rPr lang="fr-FR" smtClean="0"/>
              <a:t>28/02/2021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4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29AA-F043-4BBA-9DFB-93EAE92CE3B5}" type="datetime1">
              <a:rPr lang="fr-FR" smtClean="0"/>
              <a:t>28/02/2021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33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4A15-03DA-4C7F-9253-70833D202E95}" type="datetime1">
              <a:rPr lang="fr-FR" smtClean="0"/>
              <a:t>28/02/2021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04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A27C-A0A8-4907-98A4-7AAFEE888A8D}" type="datetime1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90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FDE6-8365-46ED-BC8F-401FA9327341}" type="datetime1">
              <a:rPr lang="fr-FR" smtClean="0"/>
              <a:t>28/02/2021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74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69000">
              <a:schemeClr val="accent6">
                <a:lumMod val="75000"/>
              </a:schemeClr>
            </a:gs>
            <a:gs pos="86000">
              <a:srgbClr val="C00000"/>
            </a:gs>
            <a:gs pos="94000">
              <a:srgbClr val="FFC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DEFD-7CC7-49FF-877C-B215078DBF9C}" type="datetime1">
              <a:rPr lang="fr-FR" smtClean="0"/>
              <a:t>28/02/2021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PPS   Lande  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BB6D-54F9-4427-8C47-5CE699F28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7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47029" y="2151727"/>
            <a:ext cx="769794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N°1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  <p:sndAc>
          <p:stSnd loop="1">
            <p:snd r:embed="rId3" name="_Trompeten_Muckel.wav"/>
          </p:stSnd>
        </p:sndAc>
      </p:transition>
    </mc:Choice>
    <mc:Fallback>
      <p:transition spd="slow" advTm="11000">
        <p:wedge/>
        <p:sndAc>
          <p:stSnd loop="1">
            <p:snd r:embed="rId3" name="_Trompeten_Mucke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10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8" y="1149632"/>
            <a:ext cx="8786812" cy="4435528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-364" t="20307" r="86400" b="53767"/>
          <a:stretch/>
        </p:blipFill>
        <p:spPr>
          <a:xfrm>
            <a:off x="1781175" y="1149632"/>
            <a:ext cx="1162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" t="11857" r="576" b="39090"/>
          <a:stretch/>
        </p:blipFill>
        <p:spPr>
          <a:xfrm>
            <a:off x="1666605" y="1197846"/>
            <a:ext cx="8745718" cy="431482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006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8695" r="969" b="31785"/>
          <a:stretch/>
        </p:blipFill>
        <p:spPr>
          <a:xfrm>
            <a:off x="1643063" y="1142999"/>
            <a:ext cx="8758237" cy="445770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723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6837" r="642" b="22449"/>
          <a:stretch/>
        </p:blipFill>
        <p:spPr>
          <a:xfrm>
            <a:off x="1687748" y="1144769"/>
            <a:ext cx="8816504" cy="442098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215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8750" r="122" b="31250"/>
          <a:stretch/>
        </p:blipFill>
        <p:spPr>
          <a:xfrm>
            <a:off x="1619124" y="1214437"/>
            <a:ext cx="8839325" cy="442912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595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1" y="1182052"/>
            <a:ext cx="8801100" cy="43805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4899" t="69557" r="33391" b="24576"/>
          <a:stretch/>
        </p:blipFill>
        <p:spPr>
          <a:xfrm>
            <a:off x="4038600" y="4100511"/>
            <a:ext cx="3671889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16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-217" b="9680"/>
          <a:stretch/>
        </p:blipFill>
        <p:spPr>
          <a:xfrm>
            <a:off x="1671638" y="1129877"/>
            <a:ext cx="8782417" cy="445388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284260" y="1462433"/>
            <a:ext cx="769794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C’était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Le mensonge</a:t>
            </a:r>
          </a:p>
          <a:p>
            <a:pPr algn="ctr"/>
            <a:r>
              <a:rPr lang="fr-FR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partout </a:t>
            </a:r>
            <a:endParaRPr lang="fr-F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1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5" r="10547"/>
          <a:stretch/>
        </p:blipFill>
        <p:spPr>
          <a:xfrm>
            <a:off x="1686058" y="1173209"/>
            <a:ext cx="8793300" cy="441320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727997" y="1462433"/>
            <a:ext cx="870943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C’est surtout en politique tous 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ces menteurs face à leurs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administrés et les mêmes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personnes après dans le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privé avec une douce mélodie</a:t>
            </a:r>
          </a:p>
          <a:p>
            <a:pPr algn="ctr"/>
            <a:r>
              <a:rPr lang="fr-F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agneto" panose="04030805050802020D02" pitchFamily="82" charset="0"/>
              </a:rPr>
              <a:t> pour vous endormir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agneto" panose="040308050508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6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3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5612" r="499" b="15054"/>
          <a:stretch/>
        </p:blipFill>
        <p:spPr>
          <a:xfrm>
            <a:off x="1637071" y="1150374"/>
            <a:ext cx="8804787" cy="442451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73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4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25182" r="666" b="43023"/>
          <a:stretch/>
        </p:blipFill>
        <p:spPr>
          <a:xfrm>
            <a:off x="1637070" y="1157749"/>
            <a:ext cx="8804787" cy="439502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454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5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1643" t="10737" r="11126" b="22121"/>
          <a:stretch/>
        </p:blipFill>
        <p:spPr>
          <a:xfrm>
            <a:off x="1628776" y="1172292"/>
            <a:ext cx="8801100" cy="4396963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21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6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223" r="-150" b="54809"/>
          <a:stretch/>
        </p:blipFill>
        <p:spPr>
          <a:xfrm>
            <a:off x="1600200" y="1174425"/>
            <a:ext cx="8897616" cy="44132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451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7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3809" r="575" b="14992"/>
          <a:stretch/>
        </p:blipFill>
        <p:spPr>
          <a:xfrm>
            <a:off x="1671637" y="1176415"/>
            <a:ext cx="8772525" cy="435768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6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8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667" r="-92" b="57500"/>
          <a:stretch/>
        </p:blipFill>
        <p:spPr>
          <a:xfrm>
            <a:off x="1619283" y="1147840"/>
            <a:ext cx="8840361" cy="441483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369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884904"/>
            <a:ext cx="9335729" cy="4940710"/>
          </a:xfrm>
          <a:prstGeom prst="rect">
            <a:avLst/>
          </a:prstGeom>
          <a:noFill/>
          <a:ln w="381000" cmpd="tri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93000">
                  <a:srgbClr val="FFC000"/>
                </a:gs>
                <a:gs pos="94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  <a:tileRect/>
            </a:gradFill>
            <a:prstDash val="sysDot"/>
          </a:ln>
          <a:effectLst>
            <a:glow rad="482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74C3E-F63C-4B95-99C9-D0FEBD2EB270}" type="datetime1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28/02/2021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PPS   Lande   2021</a:t>
            </a:r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BBB6D-54F9-4427-8C47-5CE699F28EAA}" type="slidenum">
              <a:rPr lang="fr-FR" sz="2000" b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agneto" panose="04030805050802020D02" pitchFamily="82" charset="0"/>
              </a:rPr>
              <a:t>9</a:t>
            </a:fld>
            <a:endParaRPr lang="fr-FR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Magneto" panose="04030805050802020D02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-1" r="197" b="27660"/>
          <a:stretch/>
        </p:blipFill>
        <p:spPr>
          <a:xfrm>
            <a:off x="1646057" y="1128713"/>
            <a:ext cx="8769531" cy="4471987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76855" t="86809" r="6075" b="7057"/>
          <a:stretch/>
        </p:blipFill>
        <p:spPr>
          <a:xfrm>
            <a:off x="8560057" y="4814887"/>
            <a:ext cx="1528762" cy="2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11000">
        <p:wedge/>
      </p:transition>
    </mc:Choice>
    <mc:Fallback>
      <p:transition spd="slow" advTm="11000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La beauté des lions N° 1 par La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 beauté des lions N° 1 par Lande</Template>
  <TotalTime>126</TotalTime>
  <Words>136</Words>
  <Application>Microsoft Office PowerPoint</Application>
  <PresentationFormat>Grand écran</PresentationFormat>
  <Paragraphs>75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Magneto</vt:lpstr>
      <vt:lpstr>La beauté des lions N° 1 par Lande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</dc:creator>
  <cp:lastModifiedBy>Alain</cp:lastModifiedBy>
  <cp:revision>7</cp:revision>
  <dcterms:created xsi:type="dcterms:W3CDTF">2021-02-28T14:28:49Z</dcterms:created>
  <dcterms:modified xsi:type="dcterms:W3CDTF">2021-02-28T16:35:20Z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