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4" r:id="rId3"/>
    <p:sldId id="267" r:id="rId4"/>
    <p:sldId id="265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66" r:id="rId14"/>
    <p:sldId id="277" r:id="rId15"/>
    <p:sldId id="263" r:id="rId16"/>
    <p:sldId id="27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0F4ZG1kYU5ZagG36hu8OQ==" hashData="2umeHMdoLMSrTxllnpyO1TgM//2oTGEDJ2NGzsmnLZXG0MSP+74qTo6l6GFZQesqmOFVxGs40kEsf9iK83aB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A1CC5-B3D1-49A0-B843-33C4AF0CB75A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54493-70FE-4FE7-93B2-F053A6904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630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878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923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048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241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20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586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531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225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8666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4062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265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1670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5162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1341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4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867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5053-F9B3-4B2C-8E8B-E79F602A8C47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8A40-C2C5-479B-AF34-D01B3B3C6C6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58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E39C-36D4-4C2A-9B7E-6632C63E3FB2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48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9DFD4-E61D-4628-A031-67394480F0F9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5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688F6-92F5-43D4-8BD1-C5740F0C1029}" type="datetime1">
              <a:rPr lang="fr-FR" smtClean="0"/>
              <a:t>16/02/2021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63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81EEB-3147-4F3F-8864-7D0D61D166CF}" type="datetime1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72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55DF2-EB46-4A2E-9A1A-A03E2E1DE92E}" type="datetime1">
              <a:rPr lang="fr-FR" smtClean="0"/>
              <a:t>16/02/2021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2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9BB63-A18F-40CE-B292-136AD6BDD154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04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2BFAB-FFD8-4C2C-9A50-256C04B6E581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70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CAA6-2D08-4881-9728-4B70CDDA8BC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05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10EE-F753-4900-8088-AD4F406682A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6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90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1CBBA-5D18-48B9-94A0-379FECA5A79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46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3193" y="1194357"/>
            <a:ext cx="9465614" cy="446928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1438" y="654938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93369" y="654939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74455" y="644615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Breton 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028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4000">
        <p:wedg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66607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7879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72576" y="645507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694" y="1193250"/>
            <a:ext cx="9472612" cy="4425780"/>
          </a:xfrm>
          <a:prstGeom prst="roundRect">
            <a:avLst>
              <a:gd name="adj" fmla="val 16667"/>
            </a:avLst>
          </a:prstGeom>
          <a:ln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9527" y="1343025"/>
            <a:ext cx="3086098" cy="785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879143" y="1214923"/>
            <a:ext cx="843371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Envie de découvrir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nouvelles sensations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Bretonne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15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98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085" y="1228119"/>
            <a:ext cx="4630992" cy="44489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48707" y="2113478"/>
            <a:ext cx="994374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tout cela en douceur !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 haut lieux de cette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pratique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4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6" y="6529068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6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20224" y="6429059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363" y="1221844"/>
            <a:ext cx="6443370" cy="4450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078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3055" y="64855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29" t="14502" r="2227" b="8658"/>
          <a:stretch/>
        </p:blipFill>
        <p:spPr>
          <a:xfrm>
            <a:off x="3819317" y="1193006"/>
            <a:ext cx="4553366" cy="4471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251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60020" y="647001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88780" y="64782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43" t="10830" r="1221" b="12044"/>
          <a:stretch/>
        </p:blipFill>
        <p:spPr>
          <a:xfrm>
            <a:off x="2128838" y="1220575"/>
            <a:ext cx="7843837" cy="44571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433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90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4" t="2858" r="1577" b="3162"/>
          <a:stretch/>
        </p:blipFill>
        <p:spPr>
          <a:xfrm>
            <a:off x="2843213" y="1228725"/>
            <a:ext cx="6472237" cy="4425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47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906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5930" y="647858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05" t="7318" r="1791" b="12194"/>
          <a:stretch/>
        </p:blipFill>
        <p:spPr>
          <a:xfrm>
            <a:off x="2302668" y="1203579"/>
            <a:ext cx="7586663" cy="44508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978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4250" y="1207294"/>
            <a:ext cx="5143500" cy="4443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90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620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890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8581" y="1212005"/>
            <a:ext cx="4414838" cy="4433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4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0120" y="6156960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69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88680" y="615696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72" b="3707"/>
          <a:stretch/>
        </p:blipFill>
        <p:spPr>
          <a:xfrm>
            <a:off x="4186237" y="1226032"/>
            <a:ext cx="3819525" cy="44059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666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92556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764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55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95387"/>
            <a:ext cx="6096000" cy="4467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312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6" b="7965"/>
          <a:stretch/>
        </p:blipFill>
        <p:spPr>
          <a:xfrm>
            <a:off x="2626415" y="1186573"/>
            <a:ext cx="6939169" cy="4484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411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79" b="8501"/>
          <a:stretch/>
        </p:blipFill>
        <p:spPr>
          <a:xfrm>
            <a:off x="3274218" y="1201724"/>
            <a:ext cx="5643563" cy="4454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8525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9759" y="6543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2536" y="6492875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663" y="1211223"/>
            <a:ext cx="8524193" cy="4475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768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094" y="1194622"/>
            <a:ext cx="9461812" cy="446875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54724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Breton </a:t>
            </a: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62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129</Words>
  <Application>Microsoft Office PowerPoint</Application>
  <PresentationFormat>Grand écran</PresentationFormat>
  <Paragraphs>76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2020-12-03T13:41:04Z</dcterms:created>
  <dcterms:modified xsi:type="dcterms:W3CDTF">2021-02-16T18:38:17Z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