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64" r:id="rId3"/>
    <p:sldId id="267" r:id="rId4"/>
    <p:sldId id="265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66" r:id="rId14"/>
    <p:sldId id="277" r:id="rId15"/>
    <p:sldId id="263" r:id="rId16"/>
    <p:sldId id="27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ElxBHQnJ8Fv0lID09nPdw==" hashData="pAqfgbc3ioc5/PqfTcYxe8LQJkpQ+lyoeGXfOe09oK9YbDhGWhw+wkU7pP82mLoHa8LPh4Gedv+Iptde0W2W5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DA1CC5-B3D1-49A0-B843-33C4AF0CB75A}" type="datetimeFigureOut">
              <a:rPr lang="fr-FR" smtClean="0"/>
              <a:t>16/02/2021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254493-70FE-4FE7-93B2-F053A6904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630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28781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9231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70481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2410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203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65865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5317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2252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58666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4062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12655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51670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5162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1341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147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98675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95053-F9B3-4B2C-8E8B-E79F602A8C47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7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48A40-C2C5-479B-AF34-D01B3B3C6C69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1582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3E39C-36D4-4C2A-9B7E-6632C63E3FB2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3486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9DFD4-E61D-4628-A031-67394480F0F9}" type="datetime1">
              <a:rPr lang="fr-FR" smtClean="0"/>
              <a:t>16/02/2021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158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688F6-92F5-43D4-8BD1-C5740F0C1029}" type="datetime1">
              <a:rPr lang="fr-FR" smtClean="0"/>
              <a:t>16/02/2021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9633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81EEB-3147-4F3F-8864-7D0D61D166CF}" type="datetime1">
              <a:rPr lang="fr-FR" smtClean="0"/>
              <a:t>16/02/2021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8729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55DF2-EB46-4A2E-9A1A-A03E2E1DE92E}" type="datetime1">
              <a:rPr lang="fr-FR" smtClean="0"/>
              <a:t>16/02/2021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28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9BB63-A18F-40CE-B292-136AD6BDD154}" type="datetime1">
              <a:rPr lang="fr-FR" smtClean="0"/>
              <a:t>16/02/2021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9044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2BFAB-FFD8-4C2C-9A50-256C04B6E581}" type="datetime1">
              <a:rPr lang="fr-FR" smtClean="0"/>
              <a:t>16/02/2021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2705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ACAA6-2D08-4881-9728-4B70CDDA8BC6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9059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110EE-F753-4900-8088-AD4F406682A9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0616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74000">
              <a:schemeClr val="accent2">
                <a:lumMod val="75000"/>
              </a:schemeClr>
            </a:gs>
            <a:gs pos="90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B1CBBA-5D18-48B9-94A0-379FECA5A796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7463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4792" r="216" b="27716"/>
          <a:stretch/>
        </p:blipFill>
        <p:spPr>
          <a:xfrm>
            <a:off x="1363193" y="1194357"/>
            <a:ext cx="9465614" cy="446928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1438" y="6549389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93369" y="654939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74455" y="6446152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78293" y="1536174"/>
            <a:ext cx="8313494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</a:t>
            </a:r>
            <a:r>
              <a:rPr lang="fr-FR" sz="8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Kamasutra</a:t>
            </a:r>
            <a:endParaRPr lang="fr-FR" sz="8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Breton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endParaRPr lang="fr-FR" sz="8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8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028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  <p:sndAc>
          <p:stSnd loop="1">
            <p:snd r:embed="rId3" name="Diaouled ar Menez Etienne Riwallan Dans Plinn-fest noz.wav"/>
          </p:stSnd>
        </p:sndAc>
      </p:transition>
    </mc:Choice>
    <mc:Fallback>
      <p:transition spd="slow" advTm="14000">
        <p:wedge/>
        <p:sndAc>
          <p:stSnd loop="1">
            <p:snd r:embed="rId3" name="Diaouled ar Menez Etienne Riwallan Dans Plinn-fest no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66607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7879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72576" y="6455077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9694" y="1193250"/>
            <a:ext cx="9472612" cy="4425780"/>
          </a:xfrm>
          <a:prstGeom prst="roundRect">
            <a:avLst>
              <a:gd name="adj" fmla="val 16667"/>
            </a:avLst>
          </a:prstGeom>
          <a:ln>
            <a:solidFill>
              <a:srgbClr val="FF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69111" t="20862" r="1579" b="72185"/>
          <a:stretch/>
        </p:blipFill>
        <p:spPr>
          <a:xfrm>
            <a:off x="7629527" y="1343025"/>
            <a:ext cx="3086098" cy="7858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879143" y="1214923"/>
            <a:ext cx="843371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Envie de découvrir de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nouvelles </a:t>
            </a:r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sensations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Bretonne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8150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57" y="6499859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985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31643" y="6485571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5085" y="1228119"/>
            <a:ext cx="4630992" cy="44489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259581" y="2967335"/>
            <a:ext cx="96728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Et tout cela en douceur !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840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576" y="6529068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906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20224" y="6429059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1776" y="1216880"/>
            <a:ext cx="6637575" cy="44170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0078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85571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748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3055" y="6485570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9961" y="1210652"/>
            <a:ext cx="6916994" cy="44335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2512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60020" y="6470015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907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88780" y="6478270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2697" y="1192694"/>
            <a:ext cx="6643746" cy="44706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4332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85571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208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29070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9005" r="90" b="10081"/>
          <a:stretch/>
        </p:blipFill>
        <p:spPr>
          <a:xfrm>
            <a:off x="3355258" y="1209367"/>
            <a:ext cx="5481484" cy="44392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8473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9069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907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5930" y="6478587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6774" r="538" b="8065"/>
          <a:stretch/>
        </p:blipFill>
        <p:spPr>
          <a:xfrm>
            <a:off x="3524864" y="1203835"/>
            <a:ext cx="5191209" cy="44447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9784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748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31643" y="6485571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3420" y="1219303"/>
            <a:ext cx="6158976" cy="44293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9905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86205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208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8902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9395" y="1201821"/>
            <a:ext cx="5722374" cy="44929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48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37307"/>
          <a:stretch/>
        </p:blipFill>
        <p:spPr>
          <a:xfrm>
            <a:off x="1371600" y="1106129"/>
            <a:ext cx="9522053" cy="4555213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0120" y="6156960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695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88680" y="6156960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666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870" y="6492556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7640" y="652907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557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0" y="1214437"/>
            <a:ext cx="5791200" cy="44291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3124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9859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0496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20496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11651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1214437"/>
            <a:ext cx="4876800" cy="44291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4119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9859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0496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20496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11651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1214437"/>
            <a:ext cx="4876800" cy="44291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8681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870" y="6485255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9759" y="6543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2536" y="6492875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1214437"/>
            <a:ext cx="4876800" cy="44291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7681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5094" y="1194622"/>
            <a:ext cx="9461812" cy="446875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85571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748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54724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78293" y="1536174"/>
            <a:ext cx="8313494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</a:t>
            </a:r>
            <a:r>
              <a:rPr lang="fr-FR" sz="8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Kamasutra</a:t>
            </a:r>
            <a:endParaRPr lang="fr-FR" sz="8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Breton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endParaRPr lang="fr-FR" sz="8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1623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</TotalTime>
  <Words>123</Words>
  <Application>Microsoft Office PowerPoint</Application>
  <PresentationFormat>Grand écran</PresentationFormat>
  <Paragraphs>74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2020-12-03T13:41:04Z</dcterms:created>
  <dcterms:modified xsi:type="dcterms:W3CDTF">2021-02-16T17:33:52Z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