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aEs5gDawIMleQvcqVoTBA==" hashData="qV6XWRcIA204YVNEfn0RTwZ59nUnNZsaV+PXZUtrFPg9lPIFbCxNvHhoqR9wYLtuhnKNW1ytigISESvsi1uI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58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83AE66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accent6">
                <a:lumMod val="75000"/>
              </a:schemeClr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32090" y="2921168"/>
            <a:ext cx="91021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confinement N°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252" y="1142999"/>
            <a:ext cx="959862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684" y="1138996"/>
            <a:ext cx="8901112" cy="4534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88" y="1002136"/>
            <a:ext cx="5943600" cy="4710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809" y="1108300"/>
            <a:ext cx="6900862" cy="4595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263" y="1130824"/>
            <a:ext cx="5729287" cy="4577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3238" y="1121679"/>
            <a:ext cx="6015037" cy="45462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75" y="1098318"/>
            <a:ext cx="6072187" cy="4571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263" y="1121464"/>
            <a:ext cx="5786437" cy="4551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3" b="25601"/>
          <a:stretch/>
        </p:blipFill>
        <p:spPr>
          <a:xfrm>
            <a:off x="3087257" y="1160621"/>
            <a:ext cx="6017486" cy="4491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1147856"/>
            <a:ext cx="5872163" cy="4536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13" y="1122617"/>
            <a:ext cx="5927976" cy="4520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075" y="1134405"/>
            <a:ext cx="6367853" cy="4552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208" r="555" b="15208"/>
          <a:stretch/>
        </p:blipFill>
        <p:spPr>
          <a:xfrm>
            <a:off x="2000250" y="1153717"/>
            <a:ext cx="8129588" cy="4529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93868" y="3035468"/>
            <a:ext cx="983474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Le confinement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557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98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2020-12-08T09:38:30Z</dcterms:created>
  <dcterms:modified xsi:type="dcterms:W3CDTF">2020-12-08T19:06:25Z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