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0w4qzQ7iRXK7H+APrwJ6w==" hashData="odYgKGjEKLkEdNO+VJ32JqFTL5cjL7RJupc+V7J7mQ/ZQswsLGF2nQIX3XLxnT+jk5VV6+yvtXY6T9zQZ79lt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08/12/2020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58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08/12/2020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08/12/2020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08/12/2020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83AE66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accent6">
                <a:lumMod val="75000"/>
              </a:schemeClr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3500" y="1128713"/>
            <a:ext cx="9527586" cy="45577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925627" y="2921168"/>
            <a:ext cx="916949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confinement N°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Rire 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252" y="1142999"/>
            <a:ext cx="9598620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0684" y="1138996"/>
            <a:ext cx="8901112" cy="4534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39" b="9375"/>
          <a:stretch/>
        </p:blipFill>
        <p:spPr>
          <a:xfrm>
            <a:off x="3200400" y="1132369"/>
            <a:ext cx="5700713" cy="4525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9" y="1120886"/>
            <a:ext cx="5957889" cy="4575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74" b="7239"/>
          <a:stretch/>
        </p:blipFill>
        <p:spPr>
          <a:xfrm>
            <a:off x="3282315" y="1152971"/>
            <a:ext cx="6029325" cy="45520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87" y="1127327"/>
            <a:ext cx="5729287" cy="45767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1146423"/>
            <a:ext cx="5967121" cy="45685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7550" y="1154518"/>
            <a:ext cx="5715000" cy="4518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813" b="5840"/>
          <a:stretch/>
        </p:blipFill>
        <p:spPr>
          <a:xfrm>
            <a:off x="3081337" y="1170313"/>
            <a:ext cx="6029325" cy="4471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7537" y="1126044"/>
            <a:ext cx="5929313" cy="4565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239" y="1145095"/>
            <a:ext cx="5989522" cy="4522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113" y="1129604"/>
            <a:ext cx="5886450" cy="454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0363" y="1130320"/>
            <a:ext cx="6411277" cy="4583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1128713"/>
            <a:ext cx="9527586" cy="45577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193868" y="3035468"/>
            <a:ext cx="983474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Le confinement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557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98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2020-12-08T09:38:30Z</dcterms:created>
  <dcterms:modified xsi:type="dcterms:W3CDTF">2020-12-08T18:54:38Z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