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63" r:id="rId5"/>
    <p:sldId id="258" r:id="rId6"/>
    <p:sldId id="259" r:id="rId7"/>
    <p:sldId id="262" r:id="rId8"/>
    <p:sldId id="261" r:id="rId9"/>
    <p:sldId id="264" r:id="rId10"/>
    <p:sldId id="265" r:id="rId11"/>
    <p:sldId id="269" r:id="rId12"/>
    <p:sldId id="267" r:id="rId13"/>
    <p:sldId id="268" r:id="rId14"/>
    <p:sldId id="266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ajPFCnfw5uz8NRcYVjZjQ==" hashData="nNFM1NwZtK5ply7cvapGyx8xjhVMMVYnh/cunBP+wFUw5oHwXJhg1lH+EVryqCioHcWRreD4IJxzE+18Px27W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6339C6-3DC0-44BB-A435-BCC87B6A2B7D}" type="datetimeFigureOut">
              <a:rPr lang="fr-FR" smtClean="0"/>
              <a:t>08/12/2020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C79CF8-AFA2-4A91-BF3C-7229ECD89B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367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8549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007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0295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5542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6534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85370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286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2858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7141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934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4059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750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2076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139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C79CF8-AFA2-4A91-BF3C-7229ECD89B2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586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005D9-1825-44A6-BB62-D91693DF337F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55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1D8D-491A-4D4E-BF41-7B154E071C82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034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CF035-FB3B-4762-B5FB-C76190F11EC2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902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A709B-512F-4BDD-8510-D81A49A23519}" type="datetime1">
              <a:rPr lang="fr-FR" smtClean="0"/>
              <a:t>08/12/2020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530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5E58DD-B4E6-46B6-BF97-1893C1AF3C21}" type="datetime1">
              <a:rPr lang="fr-FR" smtClean="0"/>
              <a:t>08/12/2020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7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F2DED-BCFA-40C6-A352-888E7EDA150D}" type="datetime1">
              <a:rPr lang="fr-FR" smtClean="0"/>
              <a:t>08/12/2020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755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77D72D-EB49-48BD-A2B1-55B098DE8E44}" type="datetime1">
              <a:rPr lang="fr-FR" smtClean="0"/>
              <a:t>08/12/2020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430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60F45-E9B7-4035-B7EB-CBA921456044}" type="datetime1">
              <a:rPr lang="fr-FR" smtClean="0"/>
              <a:t>08/12/2020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6711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85491-398B-4870-B9FD-C2FC88D76FAB}" type="datetime1">
              <a:rPr lang="fr-FR" smtClean="0"/>
              <a:t>08/12/2020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98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38AEC-E62A-424A-868C-7BB58EAA4DB2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4445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F3800-901F-4F24-BFD1-D96F4B7A1B7F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61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83AE66"/>
            </a:gs>
            <a:gs pos="7000">
              <a:schemeClr val="accent6">
                <a:lumMod val="60000"/>
                <a:lumOff val="40000"/>
              </a:schemeClr>
            </a:gs>
            <a:gs pos="78000">
              <a:schemeClr val="accent6">
                <a:lumMod val="75000"/>
              </a:schemeClr>
            </a:gs>
            <a:gs pos="93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C5DE3-ACEB-4ED6-9892-358420A57273}" type="datetime1">
              <a:rPr lang="fr-FR" smtClean="0"/>
              <a:t>08/12/2020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27162-193B-4395-92D1-92E615212F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120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3500" y="1128713"/>
            <a:ext cx="9527586" cy="45577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532090" y="2898308"/>
            <a:ext cx="911018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confinement N°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151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  <p:sndAc>
          <p:stSnd loop="1">
            <p:snd r:embed="rId3" name="Rire Ile d'Oléron .. 09 03 2011_001.wav"/>
          </p:stSnd>
        </p:sndAc>
      </p:transition>
    </mc:Choice>
    <mc:Fallback>
      <p:transition spd="slow" advTm="13000">
        <p:wedge/>
        <p:sndAc>
          <p:stSnd loop="1">
            <p:snd r:embed="rId3" name="Rire 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0252" y="1142999"/>
            <a:ext cx="9598620" cy="4543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500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0684" y="1138996"/>
            <a:ext cx="8901112" cy="45342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1474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59" b="5000"/>
          <a:stretch/>
        </p:blipFill>
        <p:spPr>
          <a:xfrm>
            <a:off x="3189446" y="1165582"/>
            <a:ext cx="5843587" cy="4481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755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5950" y="1088467"/>
            <a:ext cx="8515350" cy="45836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390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0224" y="1138171"/>
            <a:ext cx="8715375" cy="45482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0141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538" y="1153954"/>
            <a:ext cx="8129587" cy="45688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382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525" y="1148348"/>
            <a:ext cx="8601075" cy="45380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5886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59" b="4224"/>
          <a:stretch/>
        </p:blipFill>
        <p:spPr>
          <a:xfrm>
            <a:off x="3233737" y="1104063"/>
            <a:ext cx="5724525" cy="46041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8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50" y="1121535"/>
            <a:ext cx="8077320" cy="45506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074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38200" y="72390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8" b="5353"/>
          <a:stretch/>
        </p:blipFill>
        <p:spPr>
          <a:xfrm>
            <a:off x="3202781" y="1176290"/>
            <a:ext cx="5786437" cy="45054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42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95413" r="65917"/>
          <a:stretch/>
        </p:blipFill>
        <p:spPr>
          <a:xfrm>
            <a:off x="3657600" y="5314950"/>
            <a:ext cx="1662325" cy="4000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14612" y="1149349"/>
            <a:ext cx="6900863" cy="460057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4038600" y="915968"/>
            <a:ext cx="4114800" cy="538609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4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  <a:r>
              <a:rPr lang="fr-FR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fr-FR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0723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2172" y="1147203"/>
            <a:ext cx="7958136" cy="45178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62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5631" y="1136660"/>
            <a:ext cx="5900738" cy="45389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668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853440" y="701040"/>
            <a:ext cx="10515600" cy="541020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0000">
                  <a:schemeClr val="bg1">
                    <a:lumMod val="50000"/>
                  </a:schemeClr>
                </a:gs>
                <a:gs pos="97000">
                  <a:srgbClr val="C00000"/>
                </a:gs>
                <a:gs pos="100000">
                  <a:schemeClr val="bg1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478905"/>
            <a:ext cx="2743200" cy="365125"/>
          </a:xfrm>
        </p:spPr>
        <p:txBody>
          <a:bodyPr/>
          <a:lstStyle/>
          <a:p>
            <a:fld id="{2D125828-FCC8-4471-B198-FE6EAE99F3E3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08/12/2020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11640" y="6478904"/>
            <a:ext cx="2743200" cy="365125"/>
          </a:xfrm>
        </p:spPr>
        <p:txBody>
          <a:bodyPr/>
          <a:lstStyle/>
          <a:p>
            <a:fld id="{43627162-193B-4395-92D1-92E615212F8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1128713"/>
            <a:ext cx="9527586" cy="455771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193868" y="3035468"/>
            <a:ext cx="983474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Le confinement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2557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99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2020-12-08T09:38:30Z</dcterms:created>
  <dcterms:modified xsi:type="dcterms:W3CDTF">2020-12-08T18:45:08Z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