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GOitB7WcwVHyDGZea1OSw==" hashData="ecYUZ1YQOZi7HqpnLA6v4ujjTzRE0WSu68eAfUOGpgXgAq5qTBmvH21kBpA7HjEjtOLe8Uz0y/WA+0y1e5QF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5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3AE66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75000"/>
              </a:schemeClr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25627" y="2921168"/>
            <a:ext cx="91278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confinement N°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52" y="1142999"/>
            <a:ext cx="959862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684" y="1138996"/>
            <a:ext cx="8901112" cy="4534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1077447"/>
            <a:ext cx="8101011" cy="4594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6881" y="1095517"/>
            <a:ext cx="8758237" cy="4621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3" y="1128963"/>
            <a:ext cx="8443911" cy="45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819" y="1128713"/>
            <a:ext cx="8777813" cy="4557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8" y="1156855"/>
            <a:ext cx="7243762" cy="4544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1100666"/>
            <a:ext cx="8001000" cy="4589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6" y="1162495"/>
            <a:ext cx="7858124" cy="4524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1126644"/>
            <a:ext cx="8286750" cy="4540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1127470"/>
            <a:ext cx="8558212" cy="4553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969" y="1085850"/>
            <a:ext cx="960484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1140767"/>
            <a:ext cx="8515349" cy="4545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93868" y="3035468"/>
            <a:ext cx="983474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 confinement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55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98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2020-12-08T09:38:30Z</dcterms:created>
  <dcterms:modified xsi:type="dcterms:W3CDTF">2020-12-08T18:27:39Z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