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7NpgnGJUjRNHBFWHfvt7g==" hashData="4btz1Qu2bDcGBBH1xcNYqCXHF3CSEZEs+2tRes/duxBbZ9kGzSbEtzpJb0a96OKM69it6IsV2rUYE+c0azBE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58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83AE66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accent6">
                <a:lumMod val="75000"/>
              </a:schemeClr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500" y="1128713"/>
            <a:ext cx="9527586" cy="45577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925627" y="2921168"/>
            <a:ext cx="893545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confinement N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°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252" y="1142999"/>
            <a:ext cx="959862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684" y="1138996"/>
            <a:ext cx="8901112" cy="4534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1" y="1129327"/>
            <a:ext cx="7758112" cy="4567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8" y="1133747"/>
            <a:ext cx="8015287" cy="45516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150" y="1152463"/>
            <a:ext cx="7643813" cy="4545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1125771"/>
            <a:ext cx="8201025" cy="4560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013" y="1141662"/>
            <a:ext cx="7586662" cy="4516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049" y="1113590"/>
            <a:ext cx="6839902" cy="4585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4068" y="1106740"/>
            <a:ext cx="8043863" cy="45987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288" y="1143918"/>
            <a:ext cx="7629525" cy="4571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5413" r="65917"/>
          <a:stretch/>
        </p:blipFill>
        <p:spPr>
          <a:xfrm>
            <a:off x="3657600" y="5314950"/>
            <a:ext cx="1662325" cy="4000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4575" y="1149023"/>
            <a:ext cx="7572840" cy="4565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38" y="1132113"/>
            <a:ext cx="6382702" cy="4559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8" y="1119188"/>
            <a:ext cx="8415337" cy="4576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1128713"/>
            <a:ext cx="9527586" cy="45577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93868" y="3035468"/>
            <a:ext cx="983474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Le confinement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557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98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2020-12-08T09:38:30Z</dcterms:created>
  <dcterms:modified xsi:type="dcterms:W3CDTF">2020-12-08T18:18:02Z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