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4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l4HkJrDkh2jMJr3P53DGQ==" hashData="sMqEWbnenAKmjkrD1uBqiNG0T3d5x7Iq7LQWWoW9Qv7BKmIXPo39x3pAMsVyOmm2fwaSEMDBdRYxkqermobF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144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960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806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759687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46746" y="2495150"/>
            <a:ext cx="84635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5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  <p:sndAc>
          <p:stSnd loop="1">
            <p:snd r:embed="rId3" name="Le bal des faux culs.wav"/>
          </p:stSnd>
        </p:sndAc>
      </p:transition>
    </mc:Choice>
    <mc:Fallback>
      <p:transition spd="slow" advTm="19000">
        <p:wedge/>
        <p:sndAc>
          <p:stSnd loop="1">
            <p:snd r:embed="rId3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7144" r="-94" b="24647"/>
          <a:stretch/>
        </p:blipFill>
        <p:spPr>
          <a:xfrm>
            <a:off x="1577009" y="1143000"/>
            <a:ext cx="9016677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34" y="1086677"/>
            <a:ext cx="8874540" cy="46591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927" y="2705725"/>
            <a:ext cx="9158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Randonnée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799" t="15652" r="1365" b="9952"/>
          <a:stretch/>
        </p:blipFill>
        <p:spPr>
          <a:xfrm>
            <a:off x="1855304" y="627280"/>
            <a:ext cx="8507896" cy="5548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4" y="1008408"/>
            <a:ext cx="8852452" cy="484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411" t="8092" r="3407" b="8344"/>
          <a:stretch/>
        </p:blipFill>
        <p:spPr>
          <a:xfrm>
            <a:off x="1836564" y="550959"/>
            <a:ext cx="8518872" cy="56688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632" y="1195232"/>
            <a:ext cx="9215872" cy="4476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6959" t="5045" r="6575" b="4486"/>
          <a:stretch/>
        </p:blipFill>
        <p:spPr>
          <a:xfrm>
            <a:off x="2027583" y="517254"/>
            <a:ext cx="8136834" cy="582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939" y="615120"/>
            <a:ext cx="8362122" cy="5604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278" y="1133766"/>
            <a:ext cx="8857695" cy="46574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326" y="940904"/>
            <a:ext cx="8841557" cy="49695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927" t="23159" r="6637" b="27450"/>
          <a:stretch/>
        </p:blipFill>
        <p:spPr>
          <a:xfrm>
            <a:off x="1749288" y="990346"/>
            <a:ext cx="8693236" cy="4747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4585" y="834887"/>
            <a:ext cx="8736175" cy="5208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0483" y="797510"/>
            <a:ext cx="10331033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vont même , jusqu’à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utiliser tes amis pour en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essayé de te déstabiliser dans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ton dos , car c’est là leur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meilleur place , alors qu’ils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t’ont fait bonne mine et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d’avoir eu besoin de toi !</a:t>
            </a:r>
            <a:endParaRPr lang="fr-FR" sz="4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750" y="571500"/>
            <a:ext cx="85725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4164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669" y="648760"/>
            <a:ext cx="8364765" cy="55710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875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931965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64233" y="2002996"/>
            <a:ext cx="846353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9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174</Words>
  <Application>Microsoft Office PowerPoint</Application>
  <PresentationFormat>Grand écran</PresentationFormat>
  <Paragraphs>83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41</cp:revision>
  <dcterms:created xsi:type="dcterms:W3CDTF">2021-04-27T13:16:17Z</dcterms:created>
  <dcterms:modified xsi:type="dcterms:W3CDTF">2021-05-03T17:56:16Z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