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6" r:id="rId2"/>
    <p:sldId id="258" r:id="rId3"/>
    <p:sldId id="259" r:id="rId4"/>
    <p:sldId id="257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2" r:id="rId16"/>
    <p:sldId id="274" r:id="rId17"/>
    <p:sldId id="273" r:id="rId1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aqTaLK9vYLLIFuHJdoL/dQ==" hashData="H8tCqOwY18kYUkdpT5ogvd7uFfwj1Y9hmVbkY4d37mmMI6OhrV4k2uwwoJo0NvTZxFzKFH9uHp0Kg8LOzi47G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4434B0-D0AB-4F6F-A730-06061B95BF38}" type="datetimeFigureOut">
              <a:rPr lang="fr-FR" smtClean="0"/>
              <a:t>03/05/2021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74EF58-B9B8-4AAF-BACF-ABFB2C4326E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68130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212192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497099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00868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83220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146071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989831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038027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586064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3233943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674568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609743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406002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306233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1592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191447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9396076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98062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34346-F5BE-4A57-ADFB-2B06C748DBA6}" type="datetime1">
              <a:rPr lang="fr-FR" smtClean="0"/>
              <a:t>03/05/2021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47884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9000">
        <p:wedge/>
      </p:transition>
    </mc:Choice>
    <mc:Fallback>
      <p:transition spd="slow" advTm="19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C3CC2B-893A-41D7-A6A5-5EA2C615F800}" type="datetime1">
              <a:rPr lang="fr-FR" smtClean="0"/>
              <a:t>03/05/2021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2783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9000">
        <p:wedge/>
      </p:transition>
    </mc:Choice>
    <mc:Fallback>
      <p:transition spd="slow" advTm="19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3BC46F-B732-405A-AF30-817533921931}" type="datetime1">
              <a:rPr lang="fr-FR" smtClean="0"/>
              <a:t>03/05/2021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31387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9000">
        <p:wedge/>
      </p:transition>
    </mc:Choice>
    <mc:Fallback>
      <p:transition spd="slow" advTm="19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5E4806-3ACE-46F3-926A-7375CB0A91D9}" type="datetime1">
              <a:rPr lang="fr-FR" smtClean="0"/>
              <a:t>03/05/2021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12464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9000">
        <p:wedge/>
      </p:transition>
    </mc:Choice>
    <mc:Fallback>
      <p:transition spd="slow" advTm="19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90D6E-38F6-494A-A67A-ABACC7C94BA8}" type="datetime1">
              <a:rPr lang="fr-FR" smtClean="0"/>
              <a:t>03/05/2021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4109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9000">
        <p:wedge/>
      </p:transition>
    </mc:Choice>
    <mc:Fallback>
      <p:transition spd="slow" advTm="19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F7FBA-E0D5-4544-A5C2-E01CBA21AFF0}" type="datetime1">
              <a:rPr lang="fr-FR" smtClean="0"/>
              <a:t>03/05/2021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0160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9000">
        <p:wedge/>
      </p:transition>
    </mc:Choice>
    <mc:Fallback>
      <p:transition spd="slow" advTm="19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B1E2A-43F2-4014-982B-1315B12D86E3}" type="datetime1">
              <a:rPr lang="fr-FR" smtClean="0"/>
              <a:t>03/05/2021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70690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9000">
        <p:wedge/>
      </p:transition>
    </mc:Choice>
    <mc:Fallback>
      <p:transition spd="slow" advTm="19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C3B5B-6B0D-41AC-B205-1992ABE115C8}" type="datetime1">
              <a:rPr lang="fr-FR" smtClean="0"/>
              <a:t>03/05/2021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92744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9000">
        <p:wedge/>
      </p:transition>
    </mc:Choice>
    <mc:Fallback>
      <p:transition spd="slow" advTm="19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27954-4EC8-4A6B-A58D-D95C317906EE}" type="datetime1">
              <a:rPr lang="fr-FR" smtClean="0"/>
              <a:t>03/05/2021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9598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9000">
        <p:wedge/>
      </p:transition>
    </mc:Choice>
    <mc:Fallback>
      <p:transition spd="slow" advTm="19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D6349-FE74-41E4-BD00-378912F34822}" type="datetime1">
              <a:rPr lang="fr-FR" smtClean="0"/>
              <a:t>03/05/2021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13442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9000">
        <p:wedge/>
      </p:transition>
    </mc:Choice>
    <mc:Fallback>
      <p:transition spd="slow" advTm="19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7245A-0598-4E8C-B373-5338A429B2A9}" type="datetime1">
              <a:rPr lang="fr-FR" smtClean="0"/>
              <a:t>03/05/2021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93078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9000">
        <p:wedge/>
      </p:transition>
    </mc:Choice>
    <mc:Fallback>
      <p:transition spd="slow" advTm="19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"/>
                <a:lumOff val="95000"/>
              </a:schemeClr>
            </a:gs>
            <a:gs pos="72000">
              <a:schemeClr val="tx1"/>
            </a:gs>
            <a:gs pos="81000">
              <a:srgbClr val="FFC000"/>
            </a:gs>
            <a:gs pos="87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90A929-B87A-4EAE-AD86-623FE1A7E215}" type="datetime1">
              <a:rPr lang="fr-FR" smtClean="0"/>
              <a:t>03/05/2021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8668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4250" advTm="19000">
        <p:wedge/>
      </p:transition>
    </mc:Choice>
    <mc:Fallback>
      <p:transition spd="slow" advTm="19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Hexagone 10"/>
          <p:cNvSpPr/>
          <p:nvPr/>
        </p:nvSpPr>
        <p:spPr>
          <a:xfrm>
            <a:off x="224853" y="207818"/>
            <a:ext cx="11707317" cy="6513657"/>
          </a:xfrm>
          <a:prstGeom prst="hexagon">
            <a:avLst/>
          </a:prstGeom>
          <a:noFill/>
          <a:ln w="355600" cmpd="dbl">
            <a:gradFill flip="none" rotWithShape="1">
              <a:gsLst>
                <a:gs pos="47000">
                  <a:srgbClr val="00B050"/>
                </a:gs>
                <a:gs pos="71000">
                  <a:srgbClr val="FF0000"/>
                </a:gs>
                <a:gs pos="45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03/05/2021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69774" y="424071"/>
            <a:ext cx="8759687" cy="606880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8" name="Rectangle 7"/>
          <p:cNvSpPr/>
          <p:nvPr/>
        </p:nvSpPr>
        <p:spPr>
          <a:xfrm>
            <a:off x="1846746" y="2495150"/>
            <a:ext cx="8463535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Le Bal des faux culs</a:t>
            </a:r>
          </a:p>
          <a:p>
            <a:pPr algn="ctr"/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en Ariège N° </a:t>
            </a:r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4</a:t>
            </a:r>
            <a:endParaRPr lang="fr-FR" sz="6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362116" y="5001843"/>
            <a:ext cx="707020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Une si belle région</a:t>
            </a:r>
            <a:endParaRPr lang="fr-FR" sz="54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25660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9000">
        <p:wedge/>
        <p:sndAc>
          <p:stSnd loop="1">
            <p:snd r:embed="rId3" name="Le bal des faux culs.wav"/>
          </p:stSnd>
        </p:sndAc>
      </p:transition>
    </mc:Choice>
    <mc:Fallback>
      <p:transition spd="slow" advTm="19000">
        <p:wedge/>
        <p:sndAc>
          <p:stSnd loop="1">
            <p:snd r:embed="rId3" name="Le bal des faux cul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03/05/2021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744134" y="582067"/>
            <a:ext cx="932180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>
                <a:ln>
                  <a:solidFill>
                    <a:srgbClr val="C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(</a:t>
            </a:r>
            <a:r>
              <a:rPr lang="fr-FR" sz="4000" b="1" dirty="0">
                <a:ln>
                  <a:solidFill>
                    <a:srgbClr val="C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Familier) (Péjoratif) Situation où un grand nombre d’intervenants se comporte de </a:t>
            </a:r>
            <a:r>
              <a:rPr lang="fr-FR" sz="4000" b="1" dirty="0" smtClean="0">
                <a:ln>
                  <a:solidFill>
                    <a:srgbClr val="C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manière fausse par mensonge et de personnage à double personnalité suivant avec qui ils sont ! Donc à les ignorer , Car c’est inacceptable ce genre de comportement !</a:t>
            </a:r>
            <a:endParaRPr lang="fr-FR" sz="4000" dirty="0">
              <a:ln>
                <a:solidFill>
                  <a:srgbClr val="C00000"/>
                </a:solidFill>
              </a:ln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48379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9000">
        <p:wedge/>
      </p:transition>
    </mc:Choice>
    <mc:Fallback>
      <p:transition spd="slow" advTm="1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863" y="0"/>
            <a:ext cx="12082273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03/05/2021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34434" y="1086677"/>
            <a:ext cx="8874540" cy="465913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516927" y="2705725"/>
            <a:ext cx="9158148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La Randonnée</a:t>
            </a:r>
            <a:endParaRPr lang="fr-FR" sz="88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39378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9000">
        <p:wedge/>
      </p:transition>
    </mc:Choice>
    <mc:Fallback>
      <p:transition spd="slow" advTm="1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03/05/2021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/>
          <a:srcRect t="13175" r="-210" b="17336"/>
          <a:stretch/>
        </p:blipFill>
        <p:spPr>
          <a:xfrm>
            <a:off x="1595420" y="1088384"/>
            <a:ext cx="9001160" cy="468123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8335299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9000">
        <p:wedge/>
      </p:transition>
    </mc:Choice>
    <mc:Fallback>
      <p:transition spd="slow" advTm="1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03/05/2021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69774" y="1008408"/>
            <a:ext cx="8852452" cy="484118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2365690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9000">
        <p:wedge/>
      </p:transition>
    </mc:Choice>
    <mc:Fallback>
      <p:transition spd="slow" advTm="1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03/05/2021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t="16535" r="-513" b="15921"/>
          <a:stretch/>
        </p:blipFill>
        <p:spPr>
          <a:xfrm>
            <a:off x="1948070" y="640343"/>
            <a:ext cx="8335617" cy="560153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9391931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9000">
        <p:wedge/>
      </p:transition>
    </mc:Choice>
    <mc:Fallback>
      <p:transition spd="slow" advTm="1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03/05/2021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78632" y="1195232"/>
            <a:ext cx="9215872" cy="447669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396835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9000">
        <p:wedge/>
      </p:transition>
    </mc:Choice>
    <mc:Fallback>
      <p:transition spd="slow" advTm="1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03/05/2021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l="4969" t="6170" r="3689" b="7915"/>
          <a:stretch/>
        </p:blipFill>
        <p:spPr>
          <a:xfrm>
            <a:off x="1895061" y="680685"/>
            <a:ext cx="8388626" cy="553914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0118529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9000">
        <p:wedge/>
      </p:transition>
    </mc:Choice>
    <mc:Fallback>
      <p:transition spd="slow" advTm="1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03/05/2021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914939" y="615120"/>
            <a:ext cx="8362122" cy="560470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993063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9000">
        <p:wedge/>
      </p:transition>
    </mc:Choice>
    <mc:Fallback>
      <p:transition spd="slow" advTm="1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03/05/2021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l="1" t="9553" r="-1608" b="10016"/>
          <a:stretch/>
        </p:blipFill>
        <p:spPr>
          <a:xfrm>
            <a:off x="1921565" y="532453"/>
            <a:ext cx="8348869" cy="579309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661502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9000">
        <p:wedge/>
      </p:transition>
    </mc:Choice>
    <mc:Fallback>
      <p:transition spd="slow" advTm="1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03/05/2021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69326" y="940904"/>
            <a:ext cx="8841557" cy="496956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7365924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9000">
        <p:wedge/>
      </p:transition>
    </mc:Choice>
    <mc:Fallback>
      <p:transition spd="slow" advTm="1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828" y="49696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03/05/2021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t="10434" r="-434" b="12271"/>
          <a:stretch/>
        </p:blipFill>
        <p:spPr>
          <a:xfrm>
            <a:off x="1977823" y="554746"/>
            <a:ext cx="8236354" cy="58479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3448317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9000">
        <p:wedge/>
      </p:transition>
    </mc:Choice>
    <mc:Fallback>
      <p:transition spd="slow" advTm="1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03/05/2021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44585" y="834887"/>
            <a:ext cx="8736175" cy="520810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4889718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9000">
        <p:wedge/>
      </p:transition>
    </mc:Choice>
    <mc:Fallback>
      <p:transition spd="slow" advTm="1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03/05/2021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930483" y="797510"/>
            <a:ext cx="10331033" cy="526297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Et vont même , jusqu’à</a:t>
            </a:r>
          </a:p>
          <a:p>
            <a:pPr algn="ctr"/>
            <a:r>
              <a:rPr lang="fr-FR" sz="48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utiliser tes amis pour en</a:t>
            </a:r>
          </a:p>
          <a:p>
            <a:pPr algn="ctr"/>
            <a:r>
              <a:rPr lang="fr-FR" sz="48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essayé de te déstabiliser dans</a:t>
            </a:r>
          </a:p>
          <a:p>
            <a:pPr algn="ctr"/>
            <a:r>
              <a:rPr lang="fr-FR" sz="48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ton dos , car c’est là leur</a:t>
            </a:r>
          </a:p>
          <a:p>
            <a:pPr algn="ctr"/>
            <a:r>
              <a:rPr lang="fr-FR" sz="48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meilleur place , alors qu’ils</a:t>
            </a:r>
          </a:p>
          <a:p>
            <a:pPr algn="ctr"/>
            <a:r>
              <a:rPr lang="fr-FR" sz="48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t’ont fait bonne mine et</a:t>
            </a:r>
          </a:p>
          <a:p>
            <a:pPr algn="ctr"/>
            <a:r>
              <a:rPr lang="fr-FR" sz="48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d’avoir eu besoin de toi !</a:t>
            </a:r>
            <a:endParaRPr lang="fr-FR" sz="48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30205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9000">
        <p:wedge/>
      </p:transition>
    </mc:Choice>
    <mc:Fallback>
      <p:transition spd="slow" advTm="1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 tmFilter="0,0; .5, 1; 1, 1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 tmFilter="0,0; .5, 1; 1, 1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 tmFilter="0,0; .5, 1; 1, 1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 tmFilter="0,0; .5, 1; 1, 1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03/05/2021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15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09750" y="571500"/>
            <a:ext cx="8572500" cy="5715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2416459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9000">
        <p:wedge/>
      </p:transition>
    </mc:Choice>
    <mc:Fallback>
      <p:transition spd="slow" advTm="1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03/05/2021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16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l="3929" t="9641" r="3623" b="18585"/>
          <a:stretch/>
        </p:blipFill>
        <p:spPr>
          <a:xfrm>
            <a:off x="1689469" y="1057936"/>
            <a:ext cx="8813062" cy="474212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9587599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9000">
        <p:wedge/>
      </p:transition>
    </mc:Choice>
    <mc:Fallback>
      <p:transition spd="slow" advTm="1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Hexagone 10"/>
          <p:cNvSpPr/>
          <p:nvPr/>
        </p:nvSpPr>
        <p:spPr>
          <a:xfrm>
            <a:off x="224853" y="207818"/>
            <a:ext cx="11707317" cy="6513657"/>
          </a:xfrm>
          <a:prstGeom prst="hexagon">
            <a:avLst/>
          </a:prstGeom>
          <a:noFill/>
          <a:ln w="355600" cmpd="dbl">
            <a:gradFill flip="none" rotWithShape="1">
              <a:gsLst>
                <a:gs pos="47000">
                  <a:srgbClr val="00B050"/>
                </a:gs>
                <a:gs pos="71000">
                  <a:srgbClr val="FF0000"/>
                </a:gs>
                <a:gs pos="45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03/05/2021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69774" y="424071"/>
            <a:ext cx="8931965" cy="606880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8" name="Rectangle 7"/>
          <p:cNvSpPr/>
          <p:nvPr/>
        </p:nvSpPr>
        <p:spPr>
          <a:xfrm>
            <a:off x="1864233" y="2002996"/>
            <a:ext cx="8463534" cy="286232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C’était</a:t>
            </a:r>
          </a:p>
          <a:p>
            <a:pPr algn="ctr"/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Le Bal des faux culs</a:t>
            </a:r>
          </a:p>
          <a:p>
            <a:pPr algn="ctr"/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en Ariège </a:t>
            </a:r>
            <a:endParaRPr lang="fr-FR" sz="6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362116" y="5001843"/>
            <a:ext cx="707020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Une si belle région</a:t>
            </a:r>
            <a:endParaRPr lang="fr-FR" sz="54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9990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9000">
        <p:wedge/>
      </p:transition>
    </mc:Choice>
    <mc:Fallback>
      <p:transition spd="slow" advTm="1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190</TotalTime>
  <Words>218</Words>
  <Application>Microsoft Office PowerPoint</Application>
  <PresentationFormat>Grand écran</PresentationFormat>
  <Paragraphs>84</Paragraphs>
  <Slides>17</Slides>
  <Notes>17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2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41</cp:revision>
  <dcterms:created xsi:type="dcterms:W3CDTF">2021-04-27T13:16:17Z</dcterms:created>
  <dcterms:modified xsi:type="dcterms:W3CDTF">2021-05-03T17:34:46Z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