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aPPJ2+W/q4cXtjOHmbVjg==" hashData="orV743Yv40iFZ8zlXqKe2mJlhEEL0MfQ+s7Tox0+MtYOpvnEihvIqqbR+pDcGCGjM6fQM02IgnVtgUpltb6P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607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144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806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759687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46746" y="2495150"/>
            <a:ext cx="84635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3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  <p:sndAc>
          <p:stSnd loop="1">
            <p:snd r:embed="rId3" name="Le bal des faux culs.wav"/>
          </p:stSnd>
        </p:sndAc>
      </p:transition>
    </mc:Choice>
    <mc:Fallback>
      <p:transition spd="slow" advTm="20000">
        <p:wedge/>
        <p:sndAc>
          <p:stSnd loop="1">
            <p:snd r:embed="rId3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4134" y="582067"/>
            <a:ext cx="93218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Familier) (Péjoratif) Situation où un grand nombre d’intervenants se comporte de </a:t>
            </a:r>
            <a:r>
              <a:rPr lang="fr-FR" sz="40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manière fausse par mensonge et de personnage à double personnalité suivant avec qui ils sont ! Donc à les ignorer , Car c’est inacceptable ce genre de comportement !</a:t>
            </a:r>
            <a:endParaRPr lang="fr-FR" sz="4000" dirty="0">
              <a:ln>
                <a:solidFill>
                  <a:srgbClr val="C0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34" y="1086677"/>
            <a:ext cx="8874540" cy="46591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927" y="2705725"/>
            <a:ext cx="9158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Randonnée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1067" y="1228397"/>
            <a:ext cx="89238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la plus belle sur « faux culs » est : « Les gens apprécient les faux culs : ils se reconnaissent en eux, et ça fait tellement de bien quand on surprend quelqu'un le pantalon baissé et que ce n'est pas vous</a:t>
            </a:r>
          </a:p>
        </p:txBody>
      </p:sp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1008408"/>
            <a:ext cx="8852452" cy="484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2219" y="501284"/>
            <a:ext cx="8567562" cy="57185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32" y="1195232"/>
            <a:ext cx="9215872" cy="4476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9798" y="1117901"/>
            <a:ext cx="8982185" cy="4622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939" y="615120"/>
            <a:ext cx="8362122" cy="5604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4575" y="562942"/>
            <a:ext cx="8136834" cy="56568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326" y="940904"/>
            <a:ext cx="8841557" cy="4969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2297" y="768626"/>
            <a:ext cx="8534400" cy="5247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585" y="834887"/>
            <a:ext cx="8736175" cy="5208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0483" y="797510"/>
            <a:ext cx="10331033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vont même , jusqu’à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utiliser tes amis pour en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essayé de te déstabiliser dans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ton dos , car c’est là leur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meilleur place , alors qu’ils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t’ont fait bonne mine et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d’avoir eu besoin de toi !</a:t>
            </a:r>
            <a:endParaRPr lang="fr-FR" sz="4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4197" y="978874"/>
            <a:ext cx="8823606" cy="49002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875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0" y="571500"/>
            <a:ext cx="85725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4164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931965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64233" y="2002996"/>
            <a:ext cx="84635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9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262</Words>
  <Application>Microsoft Office PowerPoint</Application>
  <PresentationFormat>Grand écran</PresentationFormat>
  <Paragraphs>85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2021-04-27T13:16:17Z</dcterms:created>
  <dcterms:modified xsi:type="dcterms:W3CDTF">2021-05-03T17:12:23Z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