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4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tAvzh2Loo9mJWN9m29zKQ==" hashData="ac/R+/T0INtUMfccDGncFBJFK14nvgKS+Ixk3h9jmfLNv10VSz+E+hQ5u/bdPjXJ5cPA6H7kQDHjZkxTgNcfg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03/05/2021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9144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9607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806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03/05/2021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03/05/2021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03/05/2021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69774" y="424071"/>
            <a:ext cx="8759687" cy="60688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846746" y="2495150"/>
            <a:ext cx="846353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Bal des faux culs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 Ariège N°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2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116" y="5001843"/>
            <a:ext cx="7070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Une si belle région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  <p:sndAc>
          <p:stSnd loop="1">
            <p:snd r:embed="rId3" name="Le bal des faux culs.wav"/>
          </p:stSnd>
        </p:sndAc>
      </p:transition>
    </mc:Choice>
    <mc:Fallback>
      <p:transition spd="slow" advTm="18000">
        <p:wedge/>
        <p:sndAc>
          <p:stSnd loop="1">
            <p:snd r:embed="rId3" name="Le bal des faux cul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44134" y="582067"/>
            <a:ext cx="93218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(</a:t>
            </a:r>
            <a:r>
              <a:rPr lang="fr-FR" sz="40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Familier) (Péjoratif) Situation où un grand nombre d’intervenants se comporte de </a:t>
            </a:r>
            <a:r>
              <a:rPr lang="fr-FR" sz="40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manière fausse par mensonge et de personnage à double personnalité suivant avec qui ils sont ! Donc à les ignorer , Car c’est inacceptable ce genre de comportement !</a:t>
            </a:r>
            <a:endParaRPr lang="fr-FR" sz="4000" dirty="0">
              <a:ln>
                <a:solidFill>
                  <a:srgbClr val="C0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4434" y="1086677"/>
            <a:ext cx="8874540" cy="46591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927" y="2705725"/>
            <a:ext cx="915814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Randonnée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1067" y="1228397"/>
            <a:ext cx="892386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la plus belle sur « faux culs » est : « Les gens apprécient les faux culs : ils se reconnaissent en eux, et ça fait tellement de bien quand on surprend quelqu'un le pantalon baissé et que ce n'est pas vous</a:t>
            </a:r>
          </a:p>
        </p:txBody>
      </p:sp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9774" y="1008408"/>
            <a:ext cx="8852452" cy="48411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4817" y="536714"/>
            <a:ext cx="8348870" cy="58196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8632" y="1195232"/>
            <a:ext cx="9215872" cy="44766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86352" y="389095"/>
            <a:ext cx="9019329" cy="60016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Avoir été Ami(e) une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fois c’est déjà de trop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et normal que je te refuse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de t’apporter la moindre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aide , car me poignarder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dans le dos c’en est de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trop pas question de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quoique se soit ! …</a:t>
            </a:r>
            <a:endParaRPr lang="fr-FR" sz="4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14939" y="615120"/>
            <a:ext cx="8362122" cy="56047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0563" y="968648"/>
            <a:ext cx="8759806" cy="48862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9326" y="940904"/>
            <a:ext cx="8841557" cy="49695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2890" r="860" b="4316"/>
          <a:stretch/>
        </p:blipFill>
        <p:spPr>
          <a:xfrm>
            <a:off x="2319130" y="503458"/>
            <a:ext cx="7553739" cy="58510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4585" y="834887"/>
            <a:ext cx="8736175" cy="52081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30483" y="797510"/>
            <a:ext cx="10331033" cy="52629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vont même , jusqu’à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utiliser tes amis pour en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essayé de te déstabiliser dans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ton dos , car c’est là leur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meilleur place , alors qu’ils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t’ont fait bonne mine et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d’avoir eu besoin de toi !</a:t>
            </a:r>
            <a:endParaRPr lang="fr-FR" sz="4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9750" y="571500"/>
            <a:ext cx="8572500" cy="571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4164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460" r="-644" b="6413"/>
          <a:stretch/>
        </p:blipFill>
        <p:spPr>
          <a:xfrm>
            <a:off x="2213113" y="480322"/>
            <a:ext cx="7765774" cy="58973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5875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69774" y="424071"/>
            <a:ext cx="8931965" cy="60688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864233" y="2002996"/>
            <a:ext cx="8463534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Bal des faux culs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 Ariège 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116" y="5001843"/>
            <a:ext cx="7070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Une si belle région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9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309</Words>
  <Application>Microsoft Office PowerPoint</Application>
  <PresentationFormat>Grand écran</PresentationFormat>
  <Paragraphs>93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38</cp:revision>
  <dcterms:created xsi:type="dcterms:W3CDTF">2021-04-27T13:16:17Z</dcterms:created>
  <dcterms:modified xsi:type="dcterms:W3CDTF">2021-05-03T16:51:47Z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